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75" r:id="rId5"/>
    <p:sldId id="282" r:id="rId6"/>
    <p:sldId id="276" r:id="rId7"/>
    <p:sldId id="277" r:id="rId8"/>
    <p:sldId id="278" r:id="rId9"/>
    <p:sldId id="279" r:id="rId10"/>
    <p:sldId id="280" r:id="rId11"/>
    <p:sldId id="281" r:id="rId12"/>
    <p:sldId id="28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649246B9-292E-455C-BB76-C1D58925AB1F}"/>
    <pc:docChg chg="undo redo custSel addSld delSld modSld sldOrd">
      <pc:chgData name="길 다영" userId="11d3a75bfe554e41" providerId="LiveId" clId="{649246B9-292E-455C-BB76-C1D58925AB1F}" dt="2021-06-12T14:16:43.800" v="1602" actId="1036"/>
      <pc:docMkLst>
        <pc:docMk/>
      </pc:docMkLst>
      <pc:sldChg chg="modSp mod">
        <pc:chgData name="길 다영" userId="11d3a75bfe554e41" providerId="LiveId" clId="{649246B9-292E-455C-BB76-C1D58925AB1F}" dt="2021-06-12T14:13:21.340" v="1463" actId="20577"/>
        <pc:sldMkLst>
          <pc:docMk/>
          <pc:sldMk cId="3213222253" sldId="256"/>
        </pc:sldMkLst>
        <pc:spChg chg="mod">
          <ac:chgData name="길 다영" userId="11d3a75bfe554e41" providerId="LiveId" clId="{649246B9-292E-455C-BB76-C1D58925AB1F}" dt="2021-06-04T18:16:00.281" v="142" actId="2711"/>
          <ac:spMkLst>
            <pc:docMk/>
            <pc:sldMk cId="3213222253" sldId="256"/>
            <ac:spMk id="4" creationId="{03B290CA-D309-4E4F-802C-BA6FAD9B5F5E}"/>
          </ac:spMkLst>
        </pc:spChg>
        <pc:spChg chg="mod">
          <ac:chgData name="길 다영" userId="11d3a75bfe554e41" providerId="LiveId" clId="{649246B9-292E-455C-BB76-C1D58925AB1F}" dt="2021-06-12T14:13:21.340" v="1463" actId="20577"/>
          <ac:spMkLst>
            <pc:docMk/>
            <pc:sldMk cId="3213222253" sldId="256"/>
            <ac:spMk id="5" creationId="{8709209C-D385-43B4-ADC4-D872C28C30B1}"/>
          </ac:spMkLst>
        </pc:spChg>
        <pc:spChg chg="mod">
          <ac:chgData name="길 다영" userId="11d3a75bfe554e41" providerId="LiveId" clId="{649246B9-292E-455C-BB76-C1D58925AB1F}" dt="2021-06-04T17:59:12.719" v="24" actId="14100"/>
          <ac:spMkLst>
            <pc:docMk/>
            <pc:sldMk cId="3213222253" sldId="256"/>
            <ac:spMk id="15" creationId="{63C047CC-DD8C-4A0F-9000-301F1A391B6D}"/>
          </ac:spMkLst>
        </pc:spChg>
        <pc:grpChg chg="mod">
          <ac:chgData name="길 다영" userId="11d3a75bfe554e41" providerId="LiveId" clId="{649246B9-292E-455C-BB76-C1D58925AB1F}" dt="2021-06-04T18:00:39.262" v="83" actId="14100"/>
          <ac:grpSpMkLst>
            <pc:docMk/>
            <pc:sldMk cId="3213222253" sldId="256"/>
            <ac:grpSpMk id="19" creationId="{510F41A4-DE89-4186-9488-B4DCB0FC34C8}"/>
          </ac:grpSpMkLst>
        </pc:grpChg>
        <pc:cxnChg chg="mod">
          <ac:chgData name="길 다영" userId="11d3a75bfe554e41" providerId="LiveId" clId="{649246B9-292E-455C-BB76-C1D58925AB1F}" dt="2021-06-04T18:00:52.796" v="87" actId="14100"/>
          <ac:cxnSpMkLst>
            <pc:docMk/>
            <pc:sldMk cId="3213222253" sldId="256"/>
            <ac:cxnSpMk id="12" creationId="{3428251C-818C-4F6E-81A8-C73DA45F009F}"/>
          </ac:cxnSpMkLst>
        </pc:cxnChg>
      </pc:sldChg>
      <pc:sldChg chg="addSp delSp modSp del mod">
        <pc:chgData name="길 다영" userId="11d3a75bfe554e41" providerId="LiveId" clId="{649246B9-292E-455C-BB76-C1D58925AB1F}" dt="2021-06-04T18:34:44.653" v="369" actId="47"/>
        <pc:sldMkLst>
          <pc:docMk/>
          <pc:sldMk cId="3089958662" sldId="257"/>
        </pc:sldMkLst>
        <pc:spChg chg="del mod">
          <ac:chgData name="길 다영" userId="11d3a75bfe554e41" providerId="LiveId" clId="{649246B9-292E-455C-BB76-C1D58925AB1F}" dt="2021-06-04T18:18:25.536" v="159" actId="478"/>
          <ac:spMkLst>
            <pc:docMk/>
            <pc:sldMk cId="3089958662" sldId="257"/>
            <ac:spMk id="4" creationId="{03B290CA-D309-4E4F-802C-BA6FAD9B5F5E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7" creationId="{64978931-A38F-4E34-9762-92A287E43DDD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9" creationId="{953B2650-CE42-4609-8220-6032BE21EC50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13" creationId="{EFE7D9F0-442F-4110-BA68-06E1EDB1162D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17" creationId="{EF8CD39F-D623-4E39-86C9-81F184CF0384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19" creationId="{E1B51FA0-5B8F-45DE-AF6B-128808CC0260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20" creationId="{8EB10925-EE11-486E-B23E-AF1F2AD6A528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21" creationId="{0DB18CF4-96D7-43E9-968D-45C54973FBAF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22" creationId="{D19D8959-FC7B-4F0D-9F7B-DEC021F71C08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26" creationId="{CA0134BA-2CF7-4D46-A80C-596039A64184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27" creationId="{017D85F1-478C-4B0D-87B4-9890D50438C4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28" creationId="{760AE256-363E-429E-A9BA-5726A26AC82F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29" creationId="{73681C3F-8154-4E58-AF69-93A39063E564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30" creationId="{CE24DD73-F01B-4219-813D-F5BA15989344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32" creationId="{F20E1441-A7C6-4FA0-8A3E-D8C557DF078E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34" creationId="{011EA31E-9F18-4B11-8942-ADC27456BCCB}"/>
          </ac:spMkLst>
        </pc:spChg>
        <pc:spChg chg="add 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36" creationId="{D415C4C0-C458-44A4-8358-AD13ECE54984}"/>
          </ac:spMkLst>
        </pc:spChg>
        <pc:spChg chg="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40" creationId="{C7D219EB-6E58-4A70-A956-C633B0ACD81A}"/>
          </ac:spMkLst>
        </pc:spChg>
        <pc:spChg chg="mod">
          <ac:chgData name="길 다영" userId="11d3a75bfe554e41" providerId="LiveId" clId="{649246B9-292E-455C-BB76-C1D58925AB1F}" dt="2021-06-04T18:17:40.871" v="153"/>
          <ac:spMkLst>
            <pc:docMk/>
            <pc:sldMk cId="3089958662" sldId="257"/>
            <ac:spMk id="41" creationId="{C92957CF-022D-48FF-BDC0-85FCD18971DE}"/>
          </ac:spMkLst>
        </pc:spChg>
        <pc:spChg chg="add mod">
          <ac:chgData name="길 다영" userId="11d3a75bfe554e41" providerId="LiveId" clId="{649246B9-292E-455C-BB76-C1D58925AB1F}" dt="2021-06-04T18:18:57.222" v="202" actId="1076"/>
          <ac:spMkLst>
            <pc:docMk/>
            <pc:sldMk cId="3089958662" sldId="257"/>
            <ac:spMk id="42" creationId="{CB51F7AE-CF45-471C-8EF7-5BD4F8BEEB7B}"/>
          </ac:spMkLst>
        </pc:spChg>
        <pc:grpChg chg="add mod">
          <ac:chgData name="길 다영" userId="11d3a75bfe554e41" providerId="LiveId" clId="{649246B9-292E-455C-BB76-C1D58925AB1F}" dt="2021-06-04T18:17:40.871" v="153"/>
          <ac:grpSpMkLst>
            <pc:docMk/>
            <pc:sldMk cId="3089958662" sldId="257"/>
            <ac:grpSpMk id="10" creationId="{EC6E25BE-47DB-4F82-8E43-1039617590B5}"/>
          </ac:grpSpMkLst>
        </pc:grpChg>
        <pc:grpChg chg="add mod">
          <ac:chgData name="길 다영" userId="11d3a75bfe554e41" providerId="LiveId" clId="{649246B9-292E-455C-BB76-C1D58925AB1F}" dt="2021-06-04T18:17:40.871" v="153"/>
          <ac:grpSpMkLst>
            <pc:docMk/>
            <pc:sldMk cId="3089958662" sldId="257"/>
            <ac:grpSpMk id="39" creationId="{220A473C-6774-42D3-9FEC-19F7006F7E1E}"/>
          </ac:grpSpMkLst>
        </pc:grpChg>
        <pc:picChg chg="mod">
          <ac:chgData name="길 다영" userId="11d3a75bfe554e41" providerId="LiveId" clId="{649246B9-292E-455C-BB76-C1D58925AB1F}" dt="2021-06-04T18:17:40.871" v="153"/>
          <ac:picMkLst>
            <pc:docMk/>
            <pc:sldMk cId="3089958662" sldId="257"/>
            <ac:picMk id="11" creationId="{9AEA9CC9-C561-42BC-A290-06F49A9124A5}"/>
          </ac:picMkLst>
        </pc:picChg>
        <pc:picChg chg="mod">
          <ac:chgData name="길 다영" userId="11d3a75bfe554e41" providerId="LiveId" clId="{649246B9-292E-455C-BB76-C1D58925AB1F}" dt="2021-06-04T18:17:40.871" v="153"/>
          <ac:picMkLst>
            <pc:docMk/>
            <pc:sldMk cId="3089958662" sldId="257"/>
            <ac:picMk id="12" creationId="{3089073A-397A-41EA-98C1-24115B5A450A}"/>
          </ac:picMkLst>
        </pc:picChg>
        <pc:picChg chg="add mod">
          <ac:chgData name="길 다영" userId="11d3a75bfe554e41" providerId="LiveId" clId="{649246B9-292E-455C-BB76-C1D58925AB1F}" dt="2021-06-04T18:17:40.871" v="153"/>
          <ac:picMkLst>
            <pc:docMk/>
            <pc:sldMk cId="3089958662" sldId="257"/>
            <ac:picMk id="23" creationId="{3B140891-F6E2-4171-9E40-71259933005F}"/>
          </ac:picMkLst>
        </pc:picChg>
        <pc:picChg chg="add mod">
          <ac:chgData name="길 다영" userId="11d3a75bfe554e41" providerId="LiveId" clId="{649246B9-292E-455C-BB76-C1D58925AB1F}" dt="2021-06-04T18:17:40.871" v="153"/>
          <ac:picMkLst>
            <pc:docMk/>
            <pc:sldMk cId="3089958662" sldId="257"/>
            <ac:picMk id="24" creationId="{7AB6648D-3804-4CE1-9A1E-3F6DA34B573D}"/>
          </ac:picMkLst>
        </pc:picChg>
        <pc:picChg chg="add mod">
          <ac:chgData name="길 다영" userId="11d3a75bfe554e41" providerId="LiveId" clId="{649246B9-292E-455C-BB76-C1D58925AB1F}" dt="2021-06-04T18:17:40.871" v="153"/>
          <ac:picMkLst>
            <pc:docMk/>
            <pc:sldMk cId="3089958662" sldId="257"/>
            <ac:picMk id="25" creationId="{B5FD4F83-8695-4408-9F3D-C32BED962BAC}"/>
          </ac:picMkLst>
        </pc:picChg>
        <pc:cxnChg chg="add mod">
          <ac:chgData name="길 다영" userId="11d3a75bfe554e41" providerId="LiveId" clId="{649246B9-292E-455C-BB76-C1D58925AB1F}" dt="2021-06-04T18:17:40.871" v="153"/>
          <ac:cxnSpMkLst>
            <pc:docMk/>
            <pc:sldMk cId="3089958662" sldId="257"/>
            <ac:cxnSpMk id="6" creationId="{2331323E-3084-4B51-BFEA-6548BAB5834A}"/>
          </ac:cxnSpMkLst>
        </pc:cxnChg>
        <pc:cxnChg chg="add mod">
          <ac:chgData name="길 다영" userId="11d3a75bfe554e41" providerId="LiveId" clId="{649246B9-292E-455C-BB76-C1D58925AB1F}" dt="2021-06-04T18:17:40.871" v="153"/>
          <ac:cxnSpMkLst>
            <pc:docMk/>
            <pc:sldMk cId="3089958662" sldId="257"/>
            <ac:cxnSpMk id="14" creationId="{627821C0-31B3-4E03-AB3A-12E56305AC43}"/>
          </ac:cxnSpMkLst>
        </pc:cxnChg>
        <pc:cxnChg chg="add mod">
          <ac:chgData name="길 다영" userId="11d3a75bfe554e41" providerId="LiveId" clId="{649246B9-292E-455C-BB76-C1D58925AB1F}" dt="2021-06-04T18:17:40.871" v="153"/>
          <ac:cxnSpMkLst>
            <pc:docMk/>
            <pc:sldMk cId="3089958662" sldId="257"/>
            <ac:cxnSpMk id="16" creationId="{49E73384-97DC-40BC-B9FF-6601619265DB}"/>
          </ac:cxnSpMkLst>
        </pc:cxnChg>
        <pc:cxnChg chg="add mod">
          <ac:chgData name="길 다영" userId="11d3a75bfe554e41" providerId="LiveId" clId="{649246B9-292E-455C-BB76-C1D58925AB1F}" dt="2021-06-04T18:17:40.871" v="153"/>
          <ac:cxnSpMkLst>
            <pc:docMk/>
            <pc:sldMk cId="3089958662" sldId="257"/>
            <ac:cxnSpMk id="18" creationId="{FD736D11-8A11-4CCB-BFB6-E4A81E98D232}"/>
          </ac:cxnSpMkLst>
        </pc:cxnChg>
        <pc:cxnChg chg="add mod">
          <ac:chgData name="길 다영" userId="11d3a75bfe554e41" providerId="LiveId" clId="{649246B9-292E-455C-BB76-C1D58925AB1F}" dt="2021-06-04T18:17:40.871" v="153"/>
          <ac:cxnSpMkLst>
            <pc:docMk/>
            <pc:sldMk cId="3089958662" sldId="257"/>
            <ac:cxnSpMk id="31" creationId="{A29D964A-D0E1-4D7D-93D2-FD2EA64519B3}"/>
          </ac:cxnSpMkLst>
        </pc:cxnChg>
        <pc:cxnChg chg="add mod">
          <ac:chgData name="길 다영" userId="11d3a75bfe554e41" providerId="LiveId" clId="{649246B9-292E-455C-BB76-C1D58925AB1F}" dt="2021-06-04T18:17:40.871" v="153"/>
          <ac:cxnSpMkLst>
            <pc:docMk/>
            <pc:sldMk cId="3089958662" sldId="257"/>
            <ac:cxnSpMk id="33" creationId="{EE7A8435-B819-4718-93FE-67A9383AC337}"/>
          </ac:cxnSpMkLst>
        </pc:cxnChg>
        <pc:cxnChg chg="add mod">
          <ac:chgData name="길 다영" userId="11d3a75bfe554e41" providerId="LiveId" clId="{649246B9-292E-455C-BB76-C1D58925AB1F}" dt="2021-06-04T18:17:40.871" v="153"/>
          <ac:cxnSpMkLst>
            <pc:docMk/>
            <pc:sldMk cId="3089958662" sldId="257"/>
            <ac:cxnSpMk id="35" creationId="{DA103F14-F92B-4854-9FE8-7177D6089B8D}"/>
          </ac:cxnSpMkLst>
        </pc:cxnChg>
        <pc:cxnChg chg="add mod">
          <ac:chgData name="길 다영" userId="11d3a75bfe554e41" providerId="LiveId" clId="{649246B9-292E-455C-BB76-C1D58925AB1F}" dt="2021-06-04T18:17:40.871" v="153"/>
          <ac:cxnSpMkLst>
            <pc:docMk/>
            <pc:sldMk cId="3089958662" sldId="257"/>
            <ac:cxnSpMk id="37" creationId="{F1625981-6C65-4F95-A280-31675DE325BE}"/>
          </ac:cxnSpMkLst>
        </pc:cxnChg>
        <pc:cxnChg chg="add mod">
          <ac:chgData name="길 다영" userId="11d3a75bfe554e41" providerId="LiveId" clId="{649246B9-292E-455C-BB76-C1D58925AB1F}" dt="2021-06-04T18:17:40.871" v="153"/>
          <ac:cxnSpMkLst>
            <pc:docMk/>
            <pc:sldMk cId="3089958662" sldId="257"/>
            <ac:cxnSpMk id="38" creationId="{48A6AFED-48B4-4DD9-94EC-5EED6D89491A}"/>
          </ac:cxnSpMkLst>
        </pc:cxnChg>
      </pc:sldChg>
      <pc:sldChg chg="addSp delSp modSp del mod">
        <pc:chgData name="길 다영" userId="11d3a75bfe554e41" providerId="LiveId" clId="{649246B9-292E-455C-BB76-C1D58925AB1F}" dt="2021-06-04T18:50:42.594" v="721" actId="2696"/>
        <pc:sldMkLst>
          <pc:docMk/>
          <pc:sldMk cId="3009900131" sldId="258"/>
        </pc:sldMkLst>
        <pc:spChg chg="del">
          <ac:chgData name="길 다영" userId="11d3a75bfe554e41" providerId="LiveId" clId="{649246B9-292E-455C-BB76-C1D58925AB1F}" dt="2021-06-04T18:39:30.855" v="495" actId="478"/>
          <ac:spMkLst>
            <pc:docMk/>
            <pc:sldMk cId="3009900131" sldId="258"/>
            <ac:spMk id="4" creationId="{03B290CA-D309-4E4F-802C-BA6FAD9B5F5E}"/>
          </ac:spMkLst>
        </pc:spChg>
        <pc:spChg chg="mod">
          <ac:chgData name="길 다영" userId="11d3a75bfe554e41" providerId="LiveId" clId="{649246B9-292E-455C-BB76-C1D58925AB1F}" dt="2021-06-04T18:40:02.594" v="551" actId="1035"/>
          <ac:spMkLst>
            <pc:docMk/>
            <pc:sldMk cId="3009900131" sldId="258"/>
            <ac:spMk id="6" creationId="{B4DB7E6A-4B75-4D97-9225-AC145DB339E1}"/>
          </ac:spMkLst>
        </pc:spChg>
        <pc:spChg chg="mod">
          <ac:chgData name="길 다영" userId="11d3a75bfe554e41" providerId="LiveId" clId="{649246B9-292E-455C-BB76-C1D58925AB1F}" dt="2021-06-04T18:39:25.567" v="494" actId="1038"/>
          <ac:spMkLst>
            <pc:docMk/>
            <pc:sldMk cId="3009900131" sldId="258"/>
            <ac:spMk id="7" creationId="{BB9043FC-6910-4700-8AD4-59CBB827DE25}"/>
          </ac:spMkLst>
        </pc:spChg>
        <pc:spChg chg="mod">
          <ac:chgData name="길 다영" userId="11d3a75bfe554e41" providerId="LiveId" clId="{649246B9-292E-455C-BB76-C1D58925AB1F}" dt="2021-06-04T18:39:57.835" v="527" actId="1036"/>
          <ac:spMkLst>
            <pc:docMk/>
            <pc:sldMk cId="3009900131" sldId="258"/>
            <ac:spMk id="9" creationId="{FA13F871-E78C-41F9-8F2D-9BBD0DEDABB9}"/>
          </ac:spMkLst>
        </pc:spChg>
        <pc:spChg chg="mod">
          <ac:chgData name="길 다영" userId="11d3a75bfe554e41" providerId="LiveId" clId="{649246B9-292E-455C-BB76-C1D58925AB1F}" dt="2021-06-04T18:41:11.651" v="623" actId="1037"/>
          <ac:spMkLst>
            <pc:docMk/>
            <pc:sldMk cId="3009900131" sldId="258"/>
            <ac:spMk id="10" creationId="{DB703390-C68B-4520-8871-801CBAEB476A}"/>
          </ac:spMkLst>
        </pc:spChg>
        <pc:spChg chg="add del mod">
          <ac:chgData name="길 다영" userId="11d3a75bfe554e41" providerId="LiveId" clId="{649246B9-292E-455C-BB76-C1D58925AB1F}" dt="2021-06-04T18:38:49.376" v="462"/>
          <ac:spMkLst>
            <pc:docMk/>
            <pc:sldMk cId="3009900131" sldId="258"/>
            <ac:spMk id="11" creationId="{5543F61E-408C-4829-8336-B0F19AFDC2BB}"/>
          </ac:spMkLst>
        </pc:spChg>
        <pc:spChg chg="add mod">
          <ac:chgData name="길 다영" userId="11d3a75bfe554e41" providerId="LiveId" clId="{649246B9-292E-455C-BB76-C1D58925AB1F}" dt="2021-06-04T18:40:19.783" v="559" actId="1037"/>
          <ac:spMkLst>
            <pc:docMk/>
            <pc:sldMk cId="3009900131" sldId="258"/>
            <ac:spMk id="13" creationId="{7BF3F2F2-3CA3-4AD6-8574-7BCD8E20C288}"/>
          </ac:spMkLst>
        </pc:spChg>
        <pc:spChg chg="add mod">
          <ac:chgData name="길 다영" userId="11d3a75bfe554e41" providerId="LiveId" clId="{649246B9-292E-455C-BB76-C1D58925AB1F}" dt="2021-06-04T18:41:17.132" v="624" actId="1076"/>
          <ac:spMkLst>
            <pc:docMk/>
            <pc:sldMk cId="3009900131" sldId="258"/>
            <ac:spMk id="14" creationId="{EA36AAB9-246E-4F25-A448-3FD058E62C73}"/>
          </ac:spMkLst>
        </pc:spChg>
        <pc:spChg chg="mod">
          <ac:chgData name="길 다영" userId="11d3a75bfe554e41" providerId="LiveId" clId="{649246B9-292E-455C-BB76-C1D58925AB1F}" dt="2021-06-04T18:41:11.651" v="623" actId="1037"/>
          <ac:spMkLst>
            <pc:docMk/>
            <pc:sldMk cId="3009900131" sldId="258"/>
            <ac:spMk id="15" creationId="{63C047CC-DD8C-4A0F-9000-301F1A391B6D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17" creationId="{864DA076-F751-48CE-8950-0237BED5EC38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19" creationId="{3A5E05FE-2A3C-486A-A579-7F484251A318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21" creationId="{322DBD94-088F-4ED2-AEA8-EE7F6DF4FFD8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22" creationId="{03B41426-8EA8-40FC-988E-C8917948194B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24" creationId="{393253E2-71A4-4911-A0EE-EF4DC9050442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25" creationId="{7F88577B-A2C1-48F2-A987-6C8B8EA589D5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26" creationId="{42B78F0D-A388-407B-AC15-DAEB76370EEA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27" creationId="{128CBB06-B6E6-4928-9C84-5C75AABA796B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28" creationId="{BFFE6C09-9992-476A-A0E0-3D424131A369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30" creationId="{DA5CAAF8-BA9A-472A-A315-3BC0E1FE8F47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32" creationId="{A84D1909-553E-4CAF-9066-32C5557268A8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33" creationId="{96E2A5F4-4420-4135-9355-6B2305427766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35" creationId="{3257D210-73D5-4E60-917F-293C10114999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36" creationId="{86506F2B-066C-4B5B-B7A7-DB04759EFCD7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37" creationId="{AC1BAF71-9674-475C-BAB7-6CF0256FE157}"/>
          </ac:spMkLst>
        </pc:spChg>
        <pc:spChg chg="add 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38" creationId="{5A104DFB-1FA0-46EE-B4CD-59EA8810CBCF}"/>
          </ac:spMkLst>
        </pc:spChg>
        <pc:spChg chg="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40" creationId="{EF19C236-C776-43AB-98E5-52A3EECA809B}"/>
          </ac:spMkLst>
        </pc:spChg>
        <pc:spChg chg="mod">
          <ac:chgData name="길 다영" userId="11d3a75bfe554e41" providerId="LiveId" clId="{649246B9-292E-455C-BB76-C1D58925AB1F}" dt="2021-06-04T18:46:32.158" v="625"/>
          <ac:spMkLst>
            <pc:docMk/>
            <pc:sldMk cId="3009900131" sldId="258"/>
            <ac:spMk id="41" creationId="{C312CABC-050A-414E-A41D-71BAE1237C22}"/>
          </ac:spMkLst>
        </pc:spChg>
        <pc:grpChg chg="mod">
          <ac:chgData name="길 다영" userId="11d3a75bfe554e41" providerId="LiveId" clId="{649246B9-292E-455C-BB76-C1D58925AB1F}" dt="2021-06-04T18:40:57.444" v="566" actId="1076"/>
          <ac:grpSpMkLst>
            <pc:docMk/>
            <pc:sldMk cId="3009900131" sldId="258"/>
            <ac:grpSpMk id="3" creationId="{C93556A7-1A68-4ED0-A004-46CAB803B326}"/>
          </ac:grpSpMkLst>
        </pc:grpChg>
        <pc:grpChg chg="add mod">
          <ac:chgData name="길 다영" userId="11d3a75bfe554e41" providerId="LiveId" clId="{649246B9-292E-455C-BB76-C1D58925AB1F}" dt="2021-06-04T18:46:32.158" v="625"/>
          <ac:grpSpMkLst>
            <pc:docMk/>
            <pc:sldMk cId="3009900131" sldId="258"/>
            <ac:grpSpMk id="39" creationId="{1646F8A3-C42B-4717-8992-0280CB4898A2}"/>
          </ac:grpSpMkLst>
        </pc:grpChg>
        <pc:picChg chg="add mod">
          <ac:chgData name="길 다영" userId="11d3a75bfe554e41" providerId="LiveId" clId="{649246B9-292E-455C-BB76-C1D58925AB1F}" dt="2021-06-04T18:46:32.158" v="625"/>
          <ac:picMkLst>
            <pc:docMk/>
            <pc:sldMk cId="3009900131" sldId="258"/>
            <ac:picMk id="16" creationId="{6DC6FE49-3C7D-4088-897E-E7BC40B12055}"/>
          </ac:picMkLst>
        </pc:picChg>
        <pc:picChg chg="add mod">
          <ac:chgData name="길 다영" userId="11d3a75bfe554e41" providerId="LiveId" clId="{649246B9-292E-455C-BB76-C1D58925AB1F}" dt="2021-06-04T18:46:32.158" v="625"/>
          <ac:picMkLst>
            <pc:docMk/>
            <pc:sldMk cId="3009900131" sldId="258"/>
            <ac:picMk id="18" creationId="{B460F7DB-1495-4044-AD9C-B9E339FDD6A7}"/>
          </ac:picMkLst>
        </pc:picChg>
        <pc:picChg chg="add mod">
          <ac:chgData name="길 다영" userId="11d3a75bfe554e41" providerId="LiveId" clId="{649246B9-292E-455C-BB76-C1D58925AB1F}" dt="2021-06-04T18:46:32.158" v="625"/>
          <ac:picMkLst>
            <pc:docMk/>
            <pc:sldMk cId="3009900131" sldId="258"/>
            <ac:picMk id="42" creationId="{0A3699E3-6294-450B-B14A-BCD51F21D6C9}"/>
          </ac:picMkLst>
        </pc:picChg>
        <pc:picChg chg="add mod">
          <ac:chgData name="길 다영" userId="11d3a75bfe554e41" providerId="LiveId" clId="{649246B9-292E-455C-BB76-C1D58925AB1F}" dt="2021-06-04T18:46:32.158" v="625"/>
          <ac:picMkLst>
            <pc:docMk/>
            <pc:sldMk cId="3009900131" sldId="258"/>
            <ac:picMk id="43" creationId="{9FBEF4EC-D6E0-48EB-AE3E-5352FE8D4E58}"/>
          </ac:picMkLst>
        </pc:picChg>
        <pc:cxnChg chg="mod">
          <ac:chgData name="길 다영" userId="11d3a75bfe554e41" providerId="LiveId" clId="{649246B9-292E-455C-BB76-C1D58925AB1F}" dt="2021-06-04T18:39:54.726" v="498" actId="14100"/>
          <ac:cxnSpMkLst>
            <pc:docMk/>
            <pc:sldMk cId="3009900131" sldId="258"/>
            <ac:cxnSpMk id="5" creationId="{F00EBF24-B5AD-443B-AFCC-9954287B3C62}"/>
          </ac:cxnSpMkLst>
        </pc:cxnChg>
        <pc:cxnChg chg="mod">
          <ac:chgData name="길 다영" userId="11d3a75bfe554e41" providerId="LiveId" clId="{649246B9-292E-455C-BB76-C1D58925AB1F}" dt="2021-06-04T18:41:04.870" v="568" actId="14100"/>
          <ac:cxnSpMkLst>
            <pc:docMk/>
            <pc:sldMk cId="3009900131" sldId="258"/>
            <ac:cxnSpMk id="8" creationId="{CD4C3A08-1C6F-4197-A0D7-E312B862BA06}"/>
          </ac:cxnSpMkLst>
        </pc:cxnChg>
        <pc:cxnChg chg="add mod">
          <ac:chgData name="길 다영" userId="11d3a75bfe554e41" providerId="LiveId" clId="{649246B9-292E-455C-BB76-C1D58925AB1F}" dt="2021-06-04T18:46:32.158" v="625"/>
          <ac:cxnSpMkLst>
            <pc:docMk/>
            <pc:sldMk cId="3009900131" sldId="258"/>
            <ac:cxnSpMk id="20" creationId="{B76D32DA-FD5F-452F-9C11-C9AC4DFFC7DB}"/>
          </ac:cxnSpMkLst>
        </pc:cxnChg>
        <pc:cxnChg chg="add mod">
          <ac:chgData name="길 다영" userId="11d3a75bfe554e41" providerId="LiveId" clId="{649246B9-292E-455C-BB76-C1D58925AB1F}" dt="2021-06-04T18:46:32.158" v="625"/>
          <ac:cxnSpMkLst>
            <pc:docMk/>
            <pc:sldMk cId="3009900131" sldId="258"/>
            <ac:cxnSpMk id="23" creationId="{B2BA7C07-3B15-4F72-88A4-336C98917B8B}"/>
          </ac:cxnSpMkLst>
        </pc:cxnChg>
        <pc:cxnChg chg="add mod">
          <ac:chgData name="길 다영" userId="11d3a75bfe554e41" providerId="LiveId" clId="{649246B9-292E-455C-BB76-C1D58925AB1F}" dt="2021-06-04T18:46:32.158" v="625"/>
          <ac:cxnSpMkLst>
            <pc:docMk/>
            <pc:sldMk cId="3009900131" sldId="258"/>
            <ac:cxnSpMk id="29" creationId="{EFC4B281-DFFE-482A-8D31-5CBF1DF16464}"/>
          </ac:cxnSpMkLst>
        </pc:cxnChg>
        <pc:cxnChg chg="add mod">
          <ac:chgData name="길 다영" userId="11d3a75bfe554e41" providerId="LiveId" clId="{649246B9-292E-455C-BB76-C1D58925AB1F}" dt="2021-06-04T18:46:32.158" v="625"/>
          <ac:cxnSpMkLst>
            <pc:docMk/>
            <pc:sldMk cId="3009900131" sldId="258"/>
            <ac:cxnSpMk id="31" creationId="{3D146D1E-CA5C-43F3-8C41-E5B1C16F69F4}"/>
          </ac:cxnSpMkLst>
        </pc:cxnChg>
        <pc:cxnChg chg="add mod">
          <ac:chgData name="길 다영" userId="11d3a75bfe554e41" providerId="LiveId" clId="{649246B9-292E-455C-BB76-C1D58925AB1F}" dt="2021-06-04T18:46:32.158" v="625"/>
          <ac:cxnSpMkLst>
            <pc:docMk/>
            <pc:sldMk cId="3009900131" sldId="258"/>
            <ac:cxnSpMk id="34" creationId="{C83A2326-A2BC-4539-B393-CCC9C8A8432B}"/>
          </ac:cxnSpMkLst>
        </pc:cxnChg>
      </pc:sldChg>
      <pc:sldChg chg="addSp delSp modSp mod ord">
        <pc:chgData name="길 다영" userId="11d3a75bfe554e41" providerId="LiveId" clId="{649246B9-292E-455C-BB76-C1D58925AB1F}" dt="2021-06-04T19:13:23.747" v="1211" actId="20577"/>
        <pc:sldMkLst>
          <pc:docMk/>
          <pc:sldMk cId="3123427271" sldId="259"/>
        </pc:sldMkLst>
        <pc:spChg chg="mod">
          <ac:chgData name="길 다영" userId="11d3a75bfe554e41" providerId="LiveId" clId="{649246B9-292E-455C-BB76-C1D58925AB1F}" dt="2021-06-04T18:16:18.357" v="144" actId="2711"/>
          <ac:spMkLst>
            <pc:docMk/>
            <pc:sldMk cId="3123427271" sldId="259"/>
            <ac:spMk id="4" creationId="{03B290CA-D309-4E4F-802C-BA6FAD9B5F5E}"/>
          </ac:spMkLst>
        </pc:spChg>
        <pc:spChg chg="del">
          <ac:chgData name="길 다영" userId="11d3a75bfe554e41" providerId="LiveId" clId="{649246B9-292E-455C-BB76-C1D58925AB1F}" dt="2021-06-04T18:02:09.069" v="101" actId="478"/>
          <ac:spMkLst>
            <pc:docMk/>
            <pc:sldMk cId="3123427271" sldId="259"/>
            <ac:spMk id="13" creationId="{DC36275E-5958-4610-8654-5074395D7DF4}"/>
          </ac:spMkLst>
        </pc:spChg>
        <pc:spChg chg="add mod">
          <ac:chgData name="길 다영" userId="11d3a75bfe554e41" providerId="LiveId" clId="{649246B9-292E-455C-BB76-C1D58925AB1F}" dt="2021-06-04T18:24:25.031" v="240" actId="2711"/>
          <ac:spMkLst>
            <pc:docMk/>
            <pc:sldMk cId="3123427271" sldId="259"/>
            <ac:spMk id="16" creationId="{E32065B3-A942-41EB-9A7C-9A509A4185B4}"/>
          </ac:spMkLst>
        </pc:spChg>
        <pc:spChg chg="add mod">
          <ac:chgData name="길 다영" userId="11d3a75bfe554e41" providerId="LiveId" clId="{649246B9-292E-455C-BB76-C1D58925AB1F}" dt="2021-06-04T19:13:23.747" v="1211" actId="20577"/>
          <ac:spMkLst>
            <pc:docMk/>
            <pc:sldMk cId="3123427271" sldId="259"/>
            <ac:spMk id="18" creationId="{E59027BD-967F-4D70-9407-BFDE3141F6DB}"/>
          </ac:spMkLst>
        </pc:spChg>
        <pc:grpChg chg="mod">
          <ac:chgData name="길 다영" userId="11d3a75bfe554e41" providerId="LiveId" clId="{649246B9-292E-455C-BB76-C1D58925AB1F}" dt="2021-06-04T18:03:03.366" v="111" actId="14100"/>
          <ac:grpSpMkLst>
            <pc:docMk/>
            <pc:sldMk cId="3123427271" sldId="259"/>
            <ac:grpSpMk id="21" creationId="{FC6FA9DB-3395-4999-9741-AA32A32C9E36}"/>
          </ac:grpSpMkLst>
        </pc:grpChg>
        <pc:grpChg chg="mod">
          <ac:chgData name="길 다영" userId="11d3a75bfe554e41" providerId="LiveId" clId="{649246B9-292E-455C-BB76-C1D58925AB1F}" dt="2021-06-04T18:03:14.008" v="114" actId="14100"/>
          <ac:grpSpMkLst>
            <pc:docMk/>
            <pc:sldMk cId="3123427271" sldId="259"/>
            <ac:grpSpMk id="22" creationId="{52C039F6-0BD1-4865-B18C-FF54710C65CD}"/>
          </ac:grpSpMkLst>
        </pc:grpChg>
      </pc:sldChg>
      <pc:sldChg chg="addSp delSp modSp mod ord">
        <pc:chgData name="길 다영" userId="11d3a75bfe554e41" providerId="LiveId" clId="{649246B9-292E-455C-BB76-C1D58925AB1F}" dt="2021-06-04T19:21:02.587" v="1433" actId="1038"/>
        <pc:sldMkLst>
          <pc:docMk/>
          <pc:sldMk cId="2316020243" sldId="260"/>
        </pc:sldMkLst>
        <pc:spChg chg="del">
          <ac:chgData name="길 다영" userId="11d3a75bfe554e41" providerId="LiveId" clId="{649246B9-292E-455C-BB76-C1D58925AB1F}" dt="2021-06-04T18:19:27.265" v="208" actId="478"/>
          <ac:spMkLst>
            <pc:docMk/>
            <pc:sldMk cId="2316020243" sldId="260"/>
            <ac:spMk id="4" creationId="{03B290CA-D309-4E4F-802C-BA6FAD9B5F5E}"/>
          </ac:spMkLst>
        </pc:spChg>
        <pc:spChg chg="mod">
          <ac:chgData name="길 다영" userId="11d3a75bfe554e41" providerId="LiveId" clId="{649246B9-292E-455C-BB76-C1D58925AB1F}" dt="2021-06-04T18:25:54.461" v="250" actId="1076"/>
          <ac:spMkLst>
            <pc:docMk/>
            <pc:sldMk cId="2316020243" sldId="260"/>
            <ac:spMk id="13" creationId="{DC36275E-5958-4610-8654-5074395D7DF4}"/>
          </ac:spMkLst>
        </pc:spChg>
        <pc:spChg chg="add del mod">
          <ac:chgData name="길 다영" userId="11d3a75bfe554e41" providerId="LiveId" clId="{649246B9-292E-455C-BB76-C1D58925AB1F}" dt="2021-06-04T18:19:25.352" v="207"/>
          <ac:spMkLst>
            <pc:docMk/>
            <pc:sldMk cId="2316020243" sldId="260"/>
            <ac:spMk id="14" creationId="{6C7BA0A1-A368-43B6-A7A4-B59F8CF24907}"/>
          </ac:spMkLst>
        </pc:spChg>
        <pc:spChg chg="add mod">
          <ac:chgData name="길 다영" userId="11d3a75bfe554e41" providerId="LiveId" clId="{649246B9-292E-455C-BB76-C1D58925AB1F}" dt="2021-06-04T18:25:30.467" v="244" actId="404"/>
          <ac:spMkLst>
            <pc:docMk/>
            <pc:sldMk cId="2316020243" sldId="260"/>
            <ac:spMk id="18" creationId="{352AFD9F-9CB6-4EDB-83AF-648F1E1EF682}"/>
          </ac:spMkLst>
        </pc:spChg>
        <pc:spChg chg="add mod">
          <ac:chgData name="길 다영" userId="11d3a75bfe554e41" providerId="LiveId" clId="{649246B9-292E-455C-BB76-C1D58925AB1F}" dt="2021-06-04T19:20:54.545" v="1417" actId="1582"/>
          <ac:spMkLst>
            <pc:docMk/>
            <pc:sldMk cId="2316020243" sldId="260"/>
            <ac:spMk id="21" creationId="{E7EE98C9-405C-4257-8F21-F871F1C24C44}"/>
          </ac:spMkLst>
        </pc:spChg>
        <pc:spChg chg="add mod">
          <ac:chgData name="길 다영" userId="11d3a75bfe554e41" providerId="LiveId" clId="{649246B9-292E-455C-BB76-C1D58925AB1F}" dt="2021-06-04T18:26:16.805" v="252" actId="14100"/>
          <ac:spMkLst>
            <pc:docMk/>
            <pc:sldMk cId="2316020243" sldId="260"/>
            <ac:spMk id="22" creationId="{66A9F417-3FCB-4BDF-92E5-CEA7A86BA02C}"/>
          </ac:spMkLst>
        </pc:spChg>
        <pc:spChg chg="add mod">
          <ac:chgData name="길 다영" userId="11d3a75bfe554e41" providerId="LiveId" clId="{649246B9-292E-455C-BB76-C1D58925AB1F}" dt="2021-06-04T18:27:34.982" v="262" actId="14100"/>
          <ac:spMkLst>
            <pc:docMk/>
            <pc:sldMk cId="2316020243" sldId="260"/>
            <ac:spMk id="26" creationId="{3BE99A93-ABD4-475F-90D9-33A0C7E838F9}"/>
          </ac:spMkLst>
        </pc:spChg>
        <pc:spChg chg="add mod">
          <ac:chgData name="길 다영" userId="11d3a75bfe554e41" providerId="LiveId" clId="{649246B9-292E-455C-BB76-C1D58925AB1F}" dt="2021-06-04T18:29:23.831" v="305" actId="1035"/>
          <ac:spMkLst>
            <pc:docMk/>
            <pc:sldMk cId="2316020243" sldId="260"/>
            <ac:spMk id="29" creationId="{9BEEE8E0-0E09-4FB8-A867-EAECB8BC0E31}"/>
          </ac:spMkLst>
        </pc:spChg>
        <pc:spChg chg="add mod">
          <ac:chgData name="길 다영" userId="11d3a75bfe554e41" providerId="LiveId" clId="{649246B9-292E-455C-BB76-C1D58925AB1F}" dt="2021-06-04T18:30:00.098" v="314" actId="1076"/>
          <ac:spMkLst>
            <pc:docMk/>
            <pc:sldMk cId="2316020243" sldId="260"/>
            <ac:spMk id="31" creationId="{E8D470B0-7975-496F-8FDA-4FD66A4526E0}"/>
          </ac:spMkLst>
        </pc:spChg>
        <pc:spChg chg="add mod">
          <ac:chgData name="길 다영" userId="11d3a75bfe554e41" providerId="LiveId" clId="{649246B9-292E-455C-BB76-C1D58925AB1F}" dt="2021-06-04T18:38:52.570" v="465" actId="1582"/>
          <ac:spMkLst>
            <pc:docMk/>
            <pc:sldMk cId="2316020243" sldId="260"/>
            <ac:spMk id="32" creationId="{8B852624-56D3-48B4-ACFC-AAAF91EAD98F}"/>
          </ac:spMkLst>
        </pc:spChg>
        <pc:spChg chg="add mod">
          <ac:chgData name="길 다영" userId="11d3a75bfe554e41" providerId="LiveId" clId="{649246B9-292E-455C-BB76-C1D58925AB1F}" dt="2021-06-04T18:38:52.570" v="465" actId="1582"/>
          <ac:spMkLst>
            <pc:docMk/>
            <pc:sldMk cId="2316020243" sldId="260"/>
            <ac:spMk id="33" creationId="{3AE26AEE-C7BF-4F8E-8A23-FFA8A59916EE}"/>
          </ac:spMkLst>
        </pc:spChg>
        <pc:spChg chg="add mod">
          <ac:chgData name="길 다영" userId="11d3a75bfe554e41" providerId="LiveId" clId="{649246B9-292E-455C-BB76-C1D58925AB1F}" dt="2021-06-04T18:38:52.570" v="465" actId="1582"/>
          <ac:spMkLst>
            <pc:docMk/>
            <pc:sldMk cId="2316020243" sldId="260"/>
            <ac:spMk id="34" creationId="{C1257FF6-23CE-402B-9DD6-26EA2F48ADED}"/>
          </ac:spMkLst>
        </pc:spChg>
        <pc:spChg chg="add mod">
          <ac:chgData name="길 다영" userId="11d3a75bfe554e41" providerId="LiveId" clId="{649246B9-292E-455C-BB76-C1D58925AB1F}" dt="2021-06-04T18:32:32.975" v="346" actId="207"/>
          <ac:spMkLst>
            <pc:docMk/>
            <pc:sldMk cId="2316020243" sldId="260"/>
            <ac:spMk id="38" creationId="{B37E41F3-17CB-406B-A8B0-005BD5565962}"/>
          </ac:spMkLst>
        </pc:spChg>
        <pc:spChg chg="add mod">
          <ac:chgData name="길 다영" userId="11d3a75bfe554e41" providerId="LiveId" clId="{649246B9-292E-455C-BB76-C1D58925AB1F}" dt="2021-06-04T18:32:37.127" v="347" actId="1076"/>
          <ac:spMkLst>
            <pc:docMk/>
            <pc:sldMk cId="2316020243" sldId="260"/>
            <ac:spMk id="39" creationId="{38B765ED-75DB-4853-BB43-DCAFD8874D36}"/>
          </ac:spMkLst>
        </pc:spChg>
        <pc:spChg chg="add mod">
          <ac:chgData name="길 다영" userId="11d3a75bfe554e41" providerId="LiveId" clId="{649246B9-292E-455C-BB76-C1D58925AB1F}" dt="2021-06-04T18:31:24.023" v="331" actId="1076"/>
          <ac:spMkLst>
            <pc:docMk/>
            <pc:sldMk cId="2316020243" sldId="260"/>
            <ac:spMk id="40" creationId="{A3C38A8A-9F5B-4692-B6E6-998ECD89D8DC}"/>
          </ac:spMkLst>
        </pc:spChg>
        <pc:spChg chg="add mod">
          <ac:chgData name="길 다영" userId="11d3a75bfe554e41" providerId="LiveId" clId="{649246B9-292E-455C-BB76-C1D58925AB1F}" dt="2021-06-04T19:21:02.587" v="1433" actId="1038"/>
          <ac:spMkLst>
            <pc:docMk/>
            <pc:sldMk cId="2316020243" sldId="260"/>
            <ac:spMk id="41" creationId="{2529EFBE-8580-424F-A682-E0C6EF986170}"/>
          </ac:spMkLst>
        </pc:spChg>
        <pc:spChg chg="add mod">
          <ac:chgData name="길 다영" userId="11d3a75bfe554e41" providerId="LiveId" clId="{649246B9-292E-455C-BB76-C1D58925AB1F}" dt="2021-06-04T19:21:02.587" v="1433" actId="1038"/>
          <ac:spMkLst>
            <pc:docMk/>
            <pc:sldMk cId="2316020243" sldId="260"/>
            <ac:spMk id="42" creationId="{51E5D8C6-E449-49F9-8245-771C2D126C8F}"/>
          </ac:spMkLst>
        </pc:spChg>
        <pc:spChg chg="add mod">
          <ac:chgData name="길 다영" userId="11d3a75bfe554e41" providerId="LiveId" clId="{649246B9-292E-455C-BB76-C1D58925AB1F}" dt="2021-06-04T18:34:38.157" v="368" actId="1076"/>
          <ac:spMkLst>
            <pc:docMk/>
            <pc:sldMk cId="2316020243" sldId="260"/>
            <ac:spMk id="44" creationId="{F5521A55-0D60-4602-9567-4A5530903D28}"/>
          </ac:spMkLst>
        </pc:spChg>
        <pc:spChg chg="add mod">
          <ac:chgData name="길 다영" userId="11d3a75bfe554e41" providerId="LiveId" clId="{649246B9-292E-455C-BB76-C1D58925AB1F}" dt="2021-06-04T18:34:30.521" v="366" actId="403"/>
          <ac:spMkLst>
            <pc:docMk/>
            <pc:sldMk cId="2316020243" sldId="260"/>
            <ac:spMk id="46" creationId="{4644D3FE-5571-4EF2-BB4A-615B3C8D77AB}"/>
          </ac:spMkLst>
        </pc:spChg>
        <pc:spChg chg="add mod">
          <ac:chgData name="길 다영" userId="11d3a75bfe554e41" providerId="LiveId" clId="{649246B9-292E-455C-BB76-C1D58925AB1F}" dt="2021-06-04T18:34:30.521" v="366" actId="403"/>
          <ac:spMkLst>
            <pc:docMk/>
            <pc:sldMk cId="2316020243" sldId="260"/>
            <ac:spMk id="48" creationId="{D1DCB5FA-0828-4797-AAB0-A43E440315C0}"/>
          </ac:spMkLst>
        </pc:spChg>
        <pc:spChg chg="mod">
          <ac:chgData name="길 다영" userId="11d3a75bfe554e41" providerId="LiveId" clId="{649246B9-292E-455C-BB76-C1D58925AB1F}" dt="2021-06-04T18:22:04.686" v="234" actId="207"/>
          <ac:spMkLst>
            <pc:docMk/>
            <pc:sldMk cId="2316020243" sldId="260"/>
            <ac:spMk id="52" creationId="{22C939E4-65A3-404F-8CC7-53E24C1AC2A6}"/>
          </ac:spMkLst>
        </pc:spChg>
        <pc:spChg chg="mod">
          <ac:chgData name="길 다영" userId="11d3a75bfe554e41" providerId="LiveId" clId="{649246B9-292E-455C-BB76-C1D58925AB1F}" dt="2021-06-04T18:21:55.613" v="231" actId="207"/>
          <ac:spMkLst>
            <pc:docMk/>
            <pc:sldMk cId="2316020243" sldId="260"/>
            <ac:spMk id="53" creationId="{8C7241C5-7143-4888-8081-1B00D801E083}"/>
          </ac:spMkLst>
        </pc:spChg>
        <pc:grpChg chg="del">
          <ac:chgData name="길 다영" userId="11d3a75bfe554e41" providerId="LiveId" clId="{649246B9-292E-455C-BB76-C1D58925AB1F}" dt="2021-06-04T18:33:11.041" v="352" actId="478"/>
          <ac:grpSpMkLst>
            <pc:docMk/>
            <pc:sldMk cId="2316020243" sldId="260"/>
            <ac:grpSpMk id="3" creationId="{78A0A5B8-2FD3-464B-843E-8B38C38D794F}"/>
          </ac:grpSpMkLst>
        </pc:grpChg>
        <pc:grpChg chg="mod">
          <ac:chgData name="길 다영" userId="11d3a75bfe554e41" providerId="LiveId" clId="{649246B9-292E-455C-BB76-C1D58925AB1F}" dt="2021-06-04T18:25:49.983" v="249" actId="14100"/>
          <ac:grpSpMkLst>
            <pc:docMk/>
            <pc:sldMk cId="2316020243" sldId="260"/>
            <ac:grpSpMk id="12" creationId="{ACF6ACC8-2AC5-4530-9480-DF9F27457F31}"/>
          </ac:grpSpMkLst>
        </pc:grpChg>
        <pc:grpChg chg="add mod">
          <ac:chgData name="길 다영" userId="11d3a75bfe554e41" providerId="LiveId" clId="{649246B9-292E-455C-BB76-C1D58925AB1F}" dt="2021-06-04T18:28:48.756" v="273" actId="1076"/>
          <ac:grpSpMkLst>
            <pc:docMk/>
            <pc:sldMk cId="2316020243" sldId="260"/>
            <ac:grpSpMk id="23" creationId="{B02A9D1C-7F75-4569-AF92-5E21B5DD803B}"/>
          </ac:grpSpMkLst>
        </pc:grpChg>
        <pc:grpChg chg="add mod">
          <ac:chgData name="길 다영" userId="11d3a75bfe554e41" providerId="LiveId" clId="{649246B9-292E-455C-BB76-C1D58925AB1F}" dt="2021-06-04T18:21:21.689" v="227" actId="1076"/>
          <ac:grpSpMkLst>
            <pc:docMk/>
            <pc:sldMk cId="2316020243" sldId="260"/>
            <ac:grpSpMk id="51" creationId="{1C76C635-E264-42C6-A82D-E40CAB5BC255}"/>
          </ac:grpSpMkLst>
        </pc:grpChg>
        <pc:picChg chg="mod">
          <ac:chgData name="길 다영" userId="11d3a75bfe554e41" providerId="LiveId" clId="{649246B9-292E-455C-BB76-C1D58925AB1F}" dt="2021-06-04T18:21:04.680" v="223"/>
          <ac:picMkLst>
            <pc:docMk/>
            <pc:sldMk cId="2316020243" sldId="260"/>
            <ac:picMk id="24" creationId="{7599CB48-AFA5-4665-A761-AA0A0AEFC910}"/>
          </ac:picMkLst>
        </pc:picChg>
        <pc:picChg chg="mod">
          <ac:chgData name="길 다영" userId="11d3a75bfe554e41" providerId="LiveId" clId="{649246B9-292E-455C-BB76-C1D58925AB1F}" dt="2021-06-04T18:21:04.680" v="223"/>
          <ac:picMkLst>
            <pc:docMk/>
            <pc:sldMk cId="2316020243" sldId="260"/>
            <ac:picMk id="25" creationId="{8EA58E09-9F67-4FDC-9D56-B0D27F17FA6F}"/>
          </ac:picMkLst>
        </pc:picChg>
        <pc:picChg chg="add mod">
          <ac:chgData name="길 다영" userId="11d3a75bfe554e41" providerId="LiveId" clId="{649246B9-292E-455C-BB76-C1D58925AB1F}" dt="2021-06-04T18:21:04.680" v="223"/>
          <ac:picMkLst>
            <pc:docMk/>
            <pc:sldMk cId="2316020243" sldId="260"/>
            <ac:picMk id="35" creationId="{976B2046-B676-428F-AD32-9301139AD2F5}"/>
          </ac:picMkLst>
        </pc:picChg>
        <pc:picChg chg="add mod">
          <ac:chgData name="길 다영" userId="11d3a75bfe554e41" providerId="LiveId" clId="{649246B9-292E-455C-BB76-C1D58925AB1F}" dt="2021-06-04T18:32:13.568" v="339" actId="1076"/>
          <ac:picMkLst>
            <pc:docMk/>
            <pc:sldMk cId="2316020243" sldId="260"/>
            <ac:picMk id="36" creationId="{7B2CF8C0-3DC2-495C-8C41-2ECAD9C1ED8A}"/>
          </ac:picMkLst>
        </pc:picChg>
        <pc:picChg chg="add mod">
          <ac:chgData name="길 다영" userId="11d3a75bfe554e41" providerId="LiveId" clId="{649246B9-292E-455C-BB76-C1D58925AB1F}" dt="2021-06-04T18:21:04.680" v="223"/>
          <ac:picMkLst>
            <pc:docMk/>
            <pc:sldMk cId="2316020243" sldId="260"/>
            <ac:picMk id="37" creationId="{B18CC8F9-8DE7-4A10-8DFF-484AACC70D38}"/>
          </ac:picMkLst>
        </pc:picChg>
        <pc:cxnChg chg="add mod">
          <ac:chgData name="길 다영" userId="11d3a75bfe554e41" providerId="LiveId" clId="{649246B9-292E-455C-BB76-C1D58925AB1F}" dt="2021-06-04T18:33:46.722" v="360" actId="1076"/>
          <ac:cxnSpMkLst>
            <pc:docMk/>
            <pc:sldMk cId="2316020243" sldId="260"/>
            <ac:cxnSpMk id="19" creationId="{1C86C0C3-BC32-46EF-85D0-B14B6EBF5A50}"/>
          </ac:cxnSpMkLst>
        </pc:cxnChg>
        <pc:cxnChg chg="add mod">
          <ac:chgData name="길 다영" userId="11d3a75bfe554e41" providerId="LiveId" clId="{649246B9-292E-455C-BB76-C1D58925AB1F}" dt="2021-06-04T18:27:59.305" v="265" actId="1582"/>
          <ac:cxnSpMkLst>
            <pc:docMk/>
            <pc:sldMk cId="2316020243" sldId="260"/>
            <ac:cxnSpMk id="27" creationId="{CFFD69A0-F893-4848-B1AF-661C142410FC}"/>
          </ac:cxnSpMkLst>
        </pc:cxnChg>
        <pc:cxnChg chg="add mod">
          <ac:chgData name="길 다영" userId="11d3a75bfe554e41" providerId="LiveId" clId="{649246B9-292E-455C-BB76-C1D58925AB1F}" dt="2021-06-04T18:29:23.831" v="305" actId="1035"/>
          <ac:cxnSpMkLst>
            <pc:docMk/>
            <pc:sldMk cId="2316020243" sldId="260"/>
            <ac:cxnSpMk id="28" creationId="{609640AD-7830-4AD4-902D-AD049D135D1A}"/>
          </ac:cxnSpMkLst>
        </pc:cxnChg>
        <pc:cxnChg chg="add mod">
          <ac:chgData name="길 다영" userId="11d3a75bfe554e41" providerId="LiveId" clId="{649246B9-292E-455C-BB76-C1D58925AB1F}" dt="2021-06-04T18:30:05.108" v="318" actId="1036"/>
          <ac:cxnSpMkLst>
            <pc:docMk/>
            <pc:sldMk cId="2316020243" sldId="260"/>
            <ac:cxnSpMk id="30" creationId="{5C3BBD25-921D-4C85-80AD-F7875040B769}"/>
          </ac:cxnSpMkLst>
        </pc:cxnChg>
        <pc:cxnChg chg="add mod">
          <ac:chgData name="길 다영" userId="11d3a75bfe554e41" providerId="LiveId" clId="{649246B9-292E-455C-BB76-C1D58925AB1F}" dt="2021-06-04T18:34:38.157" v="368" actId="1076"/>
          <ac:cxnSpMkLst>
            <pc:docMk/>
            <pc:sldMk cId="2316020243" sldId="260"/>
            <ac:cxnSpMk id="43" creationId="{8E861796-78E0-4D8E-8F35-4A831B7B3C0C}"/>
          </ac:cxnSpMkLst>
        </pc:cxnChg>
        <pc:cxnChg chg="add mod">
          <ac:chgData name="길 다영" userId="11d3a75bfe554e41" providerId="LiveId" clId="{649246B9-292E-455C-BB76-C1D58925AB1F}" dt="2021-06-04T18:33:33.951" v="355" actId="14100"/>
          <ac:cxnSpMkLst>
            <pc:docMk/>
            <pc:sldMk cId="2316020243" sldId="260"/>
            <ac:cxnSpMk id="45" creationId="{C0F44BA8-0D26-49E7-921B-10DBDC5674EC}"/>
          </ac:cxnSpMkLst>
        </pc:cxnChg>
        <pc:cxnChg chg="add mod">
          <ac:chgData name="길 다영" userId="11d3a75bfe554e41" providerId="LiveId" clId="{649246B9-292E-455C-BB76-C1D58925AB1F}" dt="2021-06-04T18:33:46.722" v="360" actId="1076"/>
          <ac:cxnSpMkLst>
            <pc:docMk/>
            <pc:sldMk cId="2316020243" sldId="260"/>
            <ac:cxnSpMk id="47" creationId="{EDBD5C55-E948-4FE7-9E46-8530CCB597C9}"/>
          </ac:cxnSpMkLst>
        </pc:cxnChg>
        <pc:cxnChg chg="add mod">
          <ac:chgData name="길 다영" userId="11d3a75bfe554e41" providerId="LiveId" clId="{649246B9-292E-455C-BB76-C1D58925AB1F}" dt="2021-06-04T18:34:38.157" v="368" actId="1076"/>
          <ac:cxnSpMkLst>
            <pc:docMk/>
            <pc:sldMk cId="2316020243" sldId="260"/>
            <ac:cxnSpMk id="49" creationId="{848F3A05-7952-4E8D-80E0-93FAE78ABE17}"/>
          </ac:cxnSpMkLst>
        </pc:cxnChg>
        <pc:cxnChg chg="add mod ord">
          <ac:chgData name="길 다영" userId="11d3a75bfe554e41" providerId="LiveId" clId="{649246B9-292E-455C-BB76-C1D58925AB1F}" dt="2021-06-04T18:28:23.521" v="269" actId="167"/>
          <ac:cxnSpMkLst>
            <pc:docMk/>
            <pc:sldMk cId="2316020243" sldId="260"/>
            <ac:cxnSpMk id="50" creationId="{6B377997-5FDB-4A20-ACC2-AF177F205491}"/>
          </ac:cxnSpMkLst>
        </pc:cxnChg>
      </pc:sldChg>
      <pc:sldChg chg="del">
        <pc:chgData name="길 다영" userId="11d3a75bfe554e41" providerId="LiveId" clId="{649246B9-292E-455C-BB76-C1D58925AB1F}" dt="2021-06-04T19:20:33.972" v="1414" actId="47"/>
        <pc:sldMkLst>
          <pc:docMk/>
          <pc:sldMk cId="3324357768" sldId="261"/>
        </pc:sldMkLst>
      </pc:sldChg>
      <pc:sldChg chg="del">
        <pc:chgData name="길 다영" userId="11d3a75bfe554e41" providerId="LiveId" clId="{649246B9-292E-455C-BB76-C1D58925AB1F}" dt="2021-06-04T19:20:34.999" v="1415" actId="47"/>
        <pc:sldMkLst>
          <pc:docMk/>
          <pc:sldMk cId="50424236" sldId="262"/>
        </pc:sldMkLst>
      </pc:sldChg>
      <pc:sldChg chg="addSp delSp modSp del mod ord">
        <pc:chgData name="길 다영" userId="11d3a75bfe554e41" providerId="LiveId" clId="{649246B9-292E-455C-BB76-C1D58925AB1F}" dt="2021-06-04T19:20:35.925" v="1416" actId="47"/>
        <pc:sldMkLst>
          <pc:docMk/>
          <pc:sldMk cId="635352157" sldId="263"/>
        </pc:sldMkLst>
        <pc:spChg chg="mod">
          <ac:chgData name="길 다영" userId="11d3a75bfe554e41" providerId="LiveId" clId="{649246B9-292E-455C-BB76-C1D58925AB1F}" dt="2021-06-04T19:14:32.457" v="1227" actId="20577"/>
          <ac:spMkLst>
            <pc:docMk/>
            <pc:sldMk cId="635352157" sldId="263"/>
            <ac:spMk id="4" creationId="{03B290CA-D309-4E4F-802C-BA6FAD9B5F5E}"/>
          </ac:spMkLst>
        </pc:spChg>
        <pc:spChg chg="add del">
          <ac:chgData name="길 다영" userId="11d3a75bfe554e41" providerId="LiveId" clId="{649246B9-292E-455C-BB76-C1D58925AB1F}" dt="2021-06-04T19:14:32.859" v="1228" actId="478"/>
          <ac:spMkLst>
            <pc:docMk/>
            <pc:sldMk cId="635352157" sldId="263"/>
            <ac:spMk id="13" creationId="{DC36275E-5958-4610-8654-5074395D7DF4}"/>
          </ac:spMkLst>
        </pc:spChg>
      </pc:sldChg>
      <pc:sldChg chg="del">
        <pc:chgData name="길 다영" userId="11d3a75bfe554e41" providerId="LiveId" clId="{649246B9-292E-455C-BB76-C1D58925AB1F}" dt="2021-06-04T19:02:55.724" v="1051" actId="47"/>
        <pc:sldMkLst>
          <pc:docMk/>
          <pc:sldMk cId="168395534" sldId="264"/>
        </pc:sldMkLst>
      </pc:sldChg>
      <pc:sldChg chg="del">
        <pc:chgData name="길 다영" userId="11d3a75bfe554e41" providerId="LiveId" clId="{649246B9-292E-455C-BB76-C1D58925AB1F}" dt="2021-06-04T19:02:54.834" v="1050" actId="47"/>
        <pc:sldMkLst>
          <pc:docMk/>
          <pc:sldMk cId="3221576909" sldId="265"/>
        </pc:sldMkLst>
      </pc:sldChg>
      <pc:sldChg chg="del">
        <pc:chgData name="길 다영" userId="11d3a75bfe554e41" providerId="LiveId" clId="{649246B9-292E-455C-BB76-C1D58925AB1F}" dt="2021-06-04T19:02:54.417" v="1049" actId="47"/>
        <pc:sldMkLst>
          <pc:docMk/>
          <pc:sldMk cId="2911921770" sldId="266"/>
        </pc:sldMkLst>
      </pc:sldChg>
      <pc:sldChg chg="del">
        <pc:chgData name="길 다영" userId="11d3a75bfe554e41" providerId="LiveId" clId="{649246B9-292E-455C-BB76-C1D58925AB1F}" dt="2021-06-04T19:02:54.020" v="1048" actId="47"/>
        <pc:sldMkLst>
          <pc:docMk/>
          <pc:sldMk cId="3106909475" sldId="267"/>
        </pc:sldMkLst>
      </pc:sldChg>
      <pc:sldChg chg="del">
        <pc:chgData name="길 다영" userId="11d3a75bfe554e41" providerId="LiveId" clId="{649246B9-292E-455C-BB76-C1D58925AB1F}" dt="2021-06-04T19:02:53.792" v="1047" actId="47"/>
        <pc:sldMkLst>
          <pc:docMk/>
          <pc:sldMk cId="593665034" sldId="268"/>
        </pc:sldMkLst>
      </pc:sldChg>
      <pc:sldChg chg="del">
        <pc:chgData name="길 다영" userId="11d3a75bfe554e41" providerId="LiveId" clId="{649246B9-292E-455C-BB76-C1D58925AB1F}" dt="2021-06-04T19:02:53.564" v="1046" actId="47"/>
        <pc:sldMkLst>
          <pc:docMk/>
          <pc:sldMk cId="1037111610" sldId="269"/>
        </pc:sldMkLst>
      </pc:sldChg>
      <pc:sldChg chg="del">
        <pc:chgData name="길 다영" userId="11d3a75bfe554e41" providerId="LiveId" clId="{649246B9-292E-455C-BB76-C1D58925AB1F}" dt="2021-06-04T19:02:53.120" v="1044" actId="47"/>
        <pc:sldMkLst>
          <pc:docMk/>
          <pc:sldMk cId="2807131741" sldId="271"/>
        </pc:sldMkLst>
      </pc:sldChg>
      <pc:sldChg chg="del">
        <pc:chgData name="길 다영" userId="11d3a75bfe554e41" providerId="LiveId" clId="{649246B9-292E-455C-BB76-C1D58925AB1F}" dt="2021-06-04T19:02:53.363" v="1045" actId="47"/>
        <pc:sldMkLst>
          <pc:docMk/>
          <pc:sldMk cId="3403212712" sldId="273"/>
        </pc:sldMkLst>
      </pc:sldChg>
      <pc:sldChg chg="add del">
        <pc:chgData name="길 다영" userId="11d3a75bfe554e41" providerId="LiveId" clId="{649246B9-292E-455C-BB76-C1D58925AB1F}" dt="2021-06-04T19:02:48.002" v="1043" actId="47"/>
        <pc:sldMkLst>
          <pc:docMk/>
          <pc:sldMk cId="3293692419" sldId="274"/>
        </pc:sldMkLst>
      </pc:sldChg>
      <pc:sldChg chg="addSp delSp modSp add mod ord">
        <pc:chgData name="길 다영" userId="11d3a75bfe554e41" providerId="LiveId" clId="{649246B9-292E-455C-BB76-C1D58925AB1F}" dt="2021-06-04T19:14:58.493" v="1240" actId="478"/>
        <pc:sldMkLst>
          <pc:docMk/>
          <pc:sldMk cId="3355980170" sldId="275"/>
        </pc:sldMkLst>
        <pc:spChg chg="add del mod">
          <ac:chgData name="길 다영" userId="11d3a75bfe554e41" providerId="LiveId" clId="{649246B9-292E-455C-BB76-C1D58925AB1F}" dt="2021-06-04T19:14:58.493" v="1240" actId="478"/>
          <ac:spMkLst>
            <pc:docMk/>
            <pc:sldMk cId="3355980170" sldId="275"/>
            <ac:spMk id="4" creationId="{03B290CA-D309-4E4F-802C-BA6FAD9B5F5E}"/>
          </ac:spMkLst>
        </pc:spChg>
        <pc:spChg chg="mod">
          <ac:chgData name="길 다영" userId="11d3a75bfe554e41" providerId="LiveId" clId="{649246B9-292E-455C-BB76-C1D58925AB1F}" dt="2021-06-04T18:36:56.609" v="432" actId="1038"/>
          <ac:spMkLst>
            <pc:docMk/>
            <pc:sldMk cId="3355980170" sldId="275"/>
            <ac:spMk id="10" creationId="{DB703390-C68B-4520-8871-801CBAEB476A}"/>
          </ac:spMkLst>
        </pc:spChg>
        <pc:spChg chg="del">
          <ac:chgData name="길 다영" userId="11d3a75bfe554e41" providerId="LiveId" clId="{649246B9-292E-455C-BB76-C1D58925AB1F}" dt="2021-06-04T18:35:19.955" v="373" actId="478"/>
          <ac:spMkLst>
            <pc:docMk/>
            <pc:sldMk cId="3355980170" sldId="275"/>
            <ac:spMk id="13" creationId="{DC36275E-5958-4610-8654-5074395D7DF4}"/>
          </ac:spMkLst>
        </pc:spChg>
        <pc:spChg chg="add del mod">
          <ac:chgData name="길 다영" userId="11d3a75bfe554e41" providerId="LiveId" clId="{649246B9-292E-455C-BB76-C1D58925AB1F}" dt="2021-06-04T19:14:33.567" v="1230" actId="478"/>
          <ac:spMkLst>
            <pc:docMk/>
            <pc:sldMk cId="3355980170" sldId="275"/>
            <ac:spMk id="15" creationId="{F6E8BEAE-76A9-4DF9-A42D-DAD5BFCF0698}"/>
          </ac:spMkLst>
        </pc:spChg>
        <pc:spChg chg="mod">
          <ac:chgData name="길 다영" userId="11d3a75bfe554e41" providerId="LiveId" clId="{649246B9-292E-455C-BB76-C1D58925AB1F}" dt="2021-06-04T18:36:27.620" v="417" actId="1037"/>
          <ac:spMkLst>
            <pc:docMk/>
            <pc:sldMk cId="3355980170" sldId="275"/>
            <ac:spMk id="21" creationId="{DCAC5E28-DAB8-4075-8C23-5D8D7FA8E68D}"/>
          </ac:spMkLst>
        </pc:spChg>
        <pc:spChg chg="mod">
          <ac:chgData name="길 다영" userId="11d3a75bfe554e41" providerId="LiveId" clId="{649246B9-292E-455C-BB76-C1D58925AB1F}" dt="2021-06-04T18:37:04.570" v="444"/>
          <ac:spMkLst>
            <pc:docMk/>
            <pc:sldMk cId="3355980170" sldId="275"/>
            <ac:spMk id="28" creationId="{5FF9703F-C0EC-4244-8038-9A4A2331FDF4}"/>
          </ac:spMkLst>
        </pc:spChg>
        <pc:spChg chg="mod">
          <ac:chgData name="길 다영" userId="11d3a75bfe554e41" providerId="LiveId" clId="{649246B9-292E-455C-BB76-C1D58925AB1F}" dt="2021-06-04T18:37:04.570" v="444"/>
          <ac:spMkLst>
            <pc:docMk/>
            <pc:sldMk cId="3355980170" sldId="275"/>
            <ac:spMk id="29" creationId="{181C1F91-1C42-4928-A7CA-B3F99B1A07EF}"/>
          </ac:spMkLst>
        </pc:spChg>
        <pc:spChg chg="add mod">
          <ac:chgData name="길 다영" userId="11d3a75bfe554e41" providerId="LiveId" clId="{649246B9-292E-455C-BB76-C1D58925AB1F}" dt="2021-06-04T18:37:25.521" v="448" actId="2711"/>
          <ac:spMkLst>
            <pc:docMk/>
            <pc:sldMk cId="3355980170" sldId="275"/>
            <ac:spMk id="33" creationId="{2C2DAE5E-84F9-42A0-8B3C-A0539981D386}"/>
          </ac:spMkLst>
        </pc:spChg>
        <pc:spChg chg="add mod">
          <ac:chgData name="길 다영" userId="11d3a75bfe554e41" providerId="LiveId" clId="{649246B9-292E-455C-BB76-C1D58925AB1F}" dt="2021-06-04T18:37:39.757" v="451" actId="1076"/>
          <ac:spMkLst>
            <pc:docMk/>
            <pc:sldMk cId="3355980170" sldId="275"/>
            <ac:spMk id="34" creationId="{2099CFCE-A9B0-4D20-A5BD-6AB3269F6644}"/>
          </ac:spMkLst>
        </pc:spChg>
        <pc:grpChg chg="mod">
          <ac:chgData name="길 다영" userId="11d3a75bfe554e41" providerId="LiveId" clId="{649246B9-292E-455C-BB76-C1D58925AB1F}" dt="2021-06-04T18:37:03.425" v="443" actId="1036"/>
          <ac:grpSpMkLst>
            <pc:docMk/>
            <pc:sldMk cId="3355980170" sldId="275"/>
            <ac:grpSpMk id="5" creationId="{09F1B193-90D8-454D-8667-BE2465F678E7}"/>
          </ac:grpSpMkLst>
        </pc:grpChg>
        <pc:grpChg chg="add mod">
          <ac:chgData name="길 다영" userId="11d3a75bfe554e41" providerId="LiveId" clId="{649246B9-292E-455C-BB76-C1D58925AB1F}" dt="2021-06-04T18:37:10.485" v="445" actId="1076"/>
          <ac:grpSpMkLst>
            <pc:docMk/>
            <pc:sldMk cId="3355980170" sldId="275"/>
            <ac:grpSpMk id="17" creationId="{15B635AC-9E5A-4077-B008-AC174BA491FD}"/>
          </ac:grpSpMkLst>
        </pc:grpChg>
        <pc:grpChg chg="add del mod">
          <ac:chgData name="길 다영" userId="11d3a75bfe554e41" providerId="LiveId" clId="{649246B9-292E-455C-BB76-C1D58925AB1F}" dt="2021-06-04T19:14:33.746" v="1231" actId="478"/>
          <ac:grpSpMkLst>
            <pc:docMk/>
            <pc:sldMk cId="3355980170" sldId="275"/>
            <ac:grpSpMk id="27" creationId="{DEA50834-CE18-4CDE-928A-1ECA8A2B6EF6}"/>
          </ac:grpSpMkLst>
        </pc:grpChg>
        <pc:picChg chg="add mod">
          <ac:chgData name="길 다영" userId="11d3a75bfe554e41" providerId="LiveId" clId="{649246B9-292E-455C-BB76-C1D58925AB1F}" dt="2021-06-04T18:37:18.531" v="447" actId="1076"/>
          <ac:picMkLst>
            <pc:docMk/>
            <pc:sldMk cId="3355980170" sldId="275"/>
            <ac:picMk id="30" creationId="{B4D04E12-C915-45B0-A82D-EF8E3F5F262A}"/>
          </ac:picMkLst>
        </pc:picChg>
        <pc:picChg chg="add mod">
          <ac:chgData name="길 다영" userId="11d3a75bfe554e41" providerId="LiveId" clId="{649246B9-292E-455C-BB76-C1D58925AB1F}" dt="2021-06-04T18:37:18.531" v="447" actId="1076"/>
          <ac:picMkLst>
            <pc:docMk/>
            <pc:sldMk cId="3355980170" sldId="275"/>
            <ac:picMk id="31" creationId="{ECD5CCD5-024B-43B1-A712-CCB77C8F7210}"/>
          </ac:picMkLst>
        </pc:picChg>
        <pc:picChg chg="add mod">
          <ac:chgData name="길 다영" userId="11d3a75bfe554e41" providerId="LiveId" clId="{649246B9-292E-455C-BB76-C1D58925AB1F}" dt="2021-06-04T18:37:44.347" v="453" actId="1076"/>
          <ac:picMkLst>
            <pc:docMk/>
            <pc:sldMk cId="3355980170" sldId="275"/>
            <ac:picMk id="35" creationId="{481601DB-B9AC-4C5F-8CF2-B310965A1E3B}"/>
          </ac:picMkLst>
        </pc:picChg>
        <pc:cxnChg chg="mod">
          <ac:chgData name="길 다영" userId="11d3a75bfe554e41" providerId="LiveId" clId="{649246B9-292E-455C-BB76-C1D58925AB1F}" dt="2021-06-04T18:37:04.570" v="444"/>
          <ac:cxnSpMkLst>
            <pc:docMk/>
            <pc:sldMk cId="3355980170" sldId="275"/>
            <ac:cxnSpMk id="19" creationId="{F4E1606B-6165-435B-8E9F-4546D15387F1}"/>
          </ac:cxnSpMkLst>
        </pc:cxnChg>
        <pc:cxnChg chg="mod">
          <ac:chgData name="길 다영" userId="11d3a75bfe554e41" providerId="LiveId" clId="{649246B9-292E-455C-BB76-C1D58925AB1F}" dt="2021-06-04T18:37:04.570" v="444"/>
          <ac:cxnSpMkLst>
            <pc:docMk/>
            <pc:sldMk cId="3355980170" sldId="275"/>
            <ac:cxnSpMk id="20" creationId="{8927C253-D8D0-4D94-A31E-B09CB7802C6C}"/>
          </ac:cxnSpMkLst>
        </pc:cxnChg>
        <pc:cxnChg chg="mod">
          <ac:chgData name="길 다영" userId="11d3a75bfe554e41" providerId="LiveId" clId="{649246B9-292E-455C-BB76-C1D58925AB1F}" dt="2021-06-04T18:37:04.570" v="444"/>
          <ac:cxnSpMkLst>
            <pc:docMk/>
            <pc:sldMk cId="3355980170" sldId="275"/>
            <ac:cxnSpMk id="22" creationId="{831404DC-02F3-4275-BD7C-993C8CCAD323}"/>
          </ac:cxnSpMkLst>
        </pc:cxnChg>
        <pc:cxnChg chg="mod">
          <ac:chgData name="길 다영" userId="11d3a75bfe554e41" providerId="LiveId" clId="{649246B9-292E-455C-BB76-C1D58925AB1F}" dt="2021-06-04T18:37:04.570" v="444"/>
          <ac:cxnSpMkLst>
            <pc:docMk/>
            <pc:sldMk cId="3355980170" sldId="275"/>
            <ac:cxnSpMk id="24" creationId="{931C6EB7-9F01-44DE-AF1B-A2AC71D78477}"/>
          </ac:cxnSpMkLst>
        </pc:cxnChg>
        <pc:cxnChg chg="mod">
          <ac:chgData name="길 다영" userId="11d3a75bfe554e41" providerId="LiveId" clId="{649246B9-292E-455C-BB76-C1D58925AB1F}" dt="2021-06-04T18:37:04.570" v="444"/>
          <ac:cxnSpMkLst>
            <pc:docMk/>
            <pc:sldMk cId="3355980170" sldId="275"/>
            <ac:cxnSpMk id="26" creationId="{70194453-7766-419F-BC4D-300C54A59695}"/>
          </ac:cxnSpMkLst>
        </pc:cxnChg>
        <pc:cxnChg chg="add mod">
          <ac:chgData name="길 다영" userId="11d3a75bfe554e41" providerId="LiveId" clId="{649246B9-292E-455C-BB76-C1D58925AB1F}" dt="2021-06-04T18:37:18.531" v="447" actId="1076"/>
          <ac:cxnSpMkLst>
            <pc:docMk/>
            <pc:sldMk cId="3355980170" sldId="275"/>
            <ac:cxnSpMk id="32" creationId="{3C724F14-AC57-47A9-80EA-66193069526A}"/>
          </ac:cxnSpMkLst>
        </pc:cxnChg>
      </pc:sldChg>
      <pc:sldChg chg="addSp delSp modSp add mod">
        <pc:chgData name="길 다영" userId="11d3a75bfe554e41" providerId="LiveId" clId="{649246B9-292E-455C-BB76-C1D58925AB1F}" dt="2021-06-04T19:32:33.632" v="1434" actId="404"/>
        <pc:sldMkLst>
          <pc:docMk/>
          <pc:sldMk cId="978865142" sldId="276"/>
        </pc:sldMkLst>
        <pc:spChg chg="mod">
          <ac:chgData name="길 다영" userId="11d3a75bfe554e41" providerId="LiveId" clId="{649246B9-292E-455C-BB76-C1D58925AB1F}" dt="2021-06-04T19:32:33.632" v="1434" actId="404"/>
          <ac:spMkLst>
            <pc:docMk/>
            <pc:sldMk cId="978865142" sldId="276"/>
            <ac:spMk id="4" creationId="{03B290CA-D309-4E4F-802C-BA6FAD9B5F5E}"/>
          </ac:spMkLst>
        </pc:spChg>
        <pc:spChg chg="mod">
          <ac:chgData name="길 다영" userId="11d3a75bfe554e41" providerId="LiveId" clId="{649246B9-292E-455C-BB76-C1D58925AB1F}" dt="2021-06-04T18:46:54.892" v="628" actId="20577"/>
          <ac:spMkLst>
            <pc:docMk/>
            <pc:sldMk cId="978865142" sldId="276"/>
            <ac:spMk id="15" creationId="{F6E8BEAE-76A9-4DF9-A42D-DAD5BFCF0698}"/>
          </ac:spMkLst>
        </pc:spChg>
        <pc:spChg chg="del">
          <ac:chgData name="길 다영" userId="11d3a75bfe554e41" providerId="LiveId" clId="{649246B9-292E-455C-BB76-C1D58925AB1F}" dt="2021-06-04T18:47:08.625" v="632" actId="478"/>
          <ac:spMkLst>
            <pc:docMk/>
            <pc:sldMk cId="978865142" sldId="276"/>
            <ac:spMk id="33" creationId="{2C2DAE5E-84F9-42A0-8B3C-A0539981D386}"/>
          </ac:spMkLst>
        </pc:spChg>
        <pc:spChg chg="del">
          <ac:chgData name="길 다영" userId="11d3a75bfe554e41" providerId="LiveId" clId="{649246B9-292E-455C-BB76-C1D58925AB1F}" dt="2021-06-04T18:47:08.625" v="632" actId="478"/>
          <ac:spMkLst>
            <pc:docMk/>
            <pc:sldMk cId="978865142" sldId="276"/>
            <ac:spMk id="34" creationId="{2099CFCE-A9B0-4D20-A5BD-6AB3269F6644}"/>
          </ac:spMkLst>
        </pc:spChg>
        <pc:spChg chg="add mod">
          <ac:chgData name="길 다영" userId="11d3a75bfe554e41" providerId="LiveId" clId="{649246B9-292E-455C-BB76-C1D58925AB1F}" dt="2021-06-04T18:49:33.756" v="694" actId="20577"/>
          <ac:spMkLst>
            <pc:docMk/>
            <pc:sldMk cId="978865142" sldId="276"/>
            <ac:spMk id="37" creationId="{32CC6BE1-6726-43AC-B2DC-F1C84BAA4F05}"/>
          </ac:spMkLst>
        </pc:spChg>
        <pc:spChg chg="add mod">
          <ac:chgData name="길 다영" userId="11d3a75bfe554e41" providerId="LiveId" clId="{649246B9-292E-455C-BB76-C1D58925AB1F}" dt="2021-06-04T18:50:31.037" v="719" actId="1036"/>
          <ac:spMkLst>
            <pc:docMk/>
            <pc:sldMk cId="978865142" sldId="276"/>
            <ac:spMk id="39" creationId="{80926E92-1757-4527-B100-917B33ECBA61}"/>
          </ac:spMkLst>
        </pc:spChg>
        <pc:spChg chg="add mod">
          <ac:chgData name="길 다영" userId="11d3a75bfe554e41" providerId="LiveId" clId="{649246B9-292E-455C-BB76-C1D58925AB1F}" dt="2021-06-04T18:50:37.977" v="720" actId="2711"/>
          <ac:spMkLst>
            <pc:docMk/>
            <pc:sldMk cId="978865142" sldId="276"/>
            <ac:spMk id="41" creationId="{17B5B1CC-D3CF-4BF1-B29D-37D66F29EA27}"/>
          </ac:spMkLst>
        </pc:spChg>
        <pc:spChg chg="add mod">
          <ac:chgData name="길 다영" userId="11d3a75bfe554e41" providerId="LiveId" clId="{649246B9-292E-455C-BB76-C1D58925AB1F}" dt="2021-06-04T18:50:31.037" v="719" actId="1036"/>
          <ac:spMkLst>
            <pc:docMk/>
            <pc:sldMk cId="978865142" sldId="276"/>
            <ac:spMk id="42" creationId="{5737FC55-6BE7-4E17-ADD5-9D61CC721A06}"/>
          </ac:spMkLst>
        </pc:spChg>
        <pc:spChg chg="add mod">
          <ac:chgData name="길 다영" userId="11d3a75bfe554e41" providerId="LiveId" clId="{649246B9-292E-455C-BB76-C1D58925AB1F}" dt="2021-06-04T18:50:37.977" v="720" actId="2711"/>
          <ac:spMkLst>
            <pc:docMk/>
            <pc:sldMk cId="978865142" sldId="276"/>
            <ac:spMk id="44" creationId="{C9E671BA-9DE2-4E96-AEFC-44CBBB8559A6}"/>
          </ac:spMkLst>
        </pc:spChg>
        <pc:spChg chg="add mod">
          <ac:chgData name="길 다영" userId="11d3a75bfe554e41" providerId="LiveId" clId="{649246B9-292E-455C-BB76-C1D58925AB1F}" dt="2021-06-04T18:49:51.754" v="699" actId="1076"/>
          <ac:spMkLst>
            <pc:docMk/>
            <pc:sldMk cId="978865142" sldId="276"/>
            <ac:spMk id="45" creationId="{48CD6FB6-2A69-469E-986C-CEE8061EFA03}"/>
          </ac:spMkLst>
        </pc:spChg>
        <pc:spChg chg="add mod">
          <ac:chgData name="길 다영" userId="11d3a75bfe554e41" providerId="LiveId" clId="{649246B9-292E-455C-BB76-C1D58925AB1F}" dt="2021-06-04T18:50:31.037" v="719" actId="1036"/>
          <ac:spMkLst>
            <pc:docMk/>
            <pc:sldMk cId="978865142" sldId="276"/>
            <ac:spMk id="46" creationId="{0740AF9F-1656-4679-9D92-2A77FC0BC60B}"/>
          </ac:spMkLst>
        </pc:spChg>
        <pc:spChg chg="add mod">
          <ac:chgData name="길 다영" userId="11d3a75bfe554e41" providerId="LiveId" clId="{649246B9-292E-455C-BB76-C1D58925AB1F}" dt="2021-06-04T18:50:31.037" v="719" actId="1036"/>
          <ac:spMkLst>
            <pc:docMk/>
            <pc:sldMk cId="978865142" sldId="276"/>
            <ac:spMk id="47" creationId="{958FB699-3DE8-4FB8-87C3-C989E8220413}"/>
          </ac:spMkLst>
        </pc:spChg>
        <pc:spChg chg="add mod">
          <ac:chgData name="길 다영" userId="11d3a75bfe554e41" providerId="LiveId" clId="{649246B9-292E-455C-BB76-C1D58925AB1F}" dt="2021-06-04T18:49:56.862" v="701" actId="1076"/>
          <ac:spMkLst>
            <pc:docMk/>
            <pc:sldMk cId="978865142" sldId="276"/>
            <ac:spMk id="48" creationId="{83CA613C-BAB7-4CB8-B6DA-9C12651349F9}"/>
          </ac:spMkLst>
        </pc:spChg>
        <pc:spChg chg="add mod">
          <ac:chgData name="길 다영" userId="11d3a75bfe554e41" providerId="LiveId" clId="{649246B9-292E-455C-BB76-C1D58925AB1F}" dt="2021-06-04T18:50:37.977" v="720" actId="2711"/>
          <ac:spMkLst>
            <pc:docMk/>
            <pc:sldMk cId="978865142" sldId="276"/>
            <ac:spMk id="50" creationId="{2F32BE31-91AB-4BBC-9F70-82CC3A3445F6}"/>
          </ac:spMkLst>
        </pc:spChg>
        <pc:spChg chg="add mod">
          <ac:chgData name="길 다영" userId="11d3a75bfe554e41" providerId="LiveId" clId="{649246B9-292E-455C-BB76-C1D58925AB1F}" dt="2021-06-04T18:50:37.977" v="720" actId="2711"/>
          <ac:spMkLst>
            <pc:docMk/>
            <pc:sldMk cId="978865142" sldId="276"/>
            <ac:spMk id="52" creationId="{FED9100A-AC7F-4BC9-B1B4-EA4B5EB53C81}"/>
          </ac:spMkLst>
        </pc:spChg>
        <pc:spChg chg="add mod">
          <ac:chgData name="길 다영" userId="11d3a75bfe554e41" providerId="LiveId" clId="{649246B9-292E-455C-BB76-C1D58925AB1F}" dt="2021-06-04T18:50:31.037" v="719" actId="1036"/>
          <ac:spMkLst>
            <pc:docMk/>
            <pc:sldMk cId="978865142" sldId="276"/>
            <ac:spMk id="53" creationId="{ABB30114-6DDF-4980-BFC0-B52BD390C5BC}"/>
          </ac:spMkLst>
        </pc:spChg>
        <pc:spChg chg="add mod">
          <ac:chgData name="길 다영" userId="11d3a75bfe554e41" providerId="LiveId" clId="{649246B9-292E-455C-BB76-C1D58925AB1F}" dt="2021-06-04T18:50:37.977" v="720" actId="2711"/>
          <ac:spMkLst>
            <pc:docMk/>
            <pc:sldMk cId="978865142" sldId="276"/>
            <ac:spMk id="55" creationId="{D32D248F-77FB-404A-80EF-D8F72944BCE2}"/>
          </ac:spMkLst>
        </pc:spChg>
        <pc:spChg chg="add mod">
          <ac:chgData name="길 다영" userId="11d3a75bfe554e41" providerId="LiveId" clId="{649246B9-292E-455C-BB76-C1D58925AB1F}" dt="2021-06-04T18:50:16.336" v="708" actId="14100"/>
          <ac:spMkLst>
            <pc:docMk/>
            <pc:sldMk cId="978865142" sldId="276"/>
            <ac:spMk id="56" creationId="{21738DF6-7EF5-4489-9D62-AEDB4DB5FA73}"/>
          </ac:spMkLst>
        </pc:spChg>
        <pc:spChg chg="add mod">
          <ac:chgData name="길 다영" userId="11d3a75bfe554e41" providerId="LiveId" clId="{649246B9-292E-455C-BB76-C1D58925AB1F}" dt="2021-06-04T18:50:05.176" v="704" actId="14100"/>
          <ac:spMkLst>
            <pc:docMk/>
            <pc:sldMk cId="978865142" sldId="276"/>
            <ac:spMk id="57" creationId="{594C617A-297F-4101-A663-6807772F7782}"/>
          </ac:spMkLst>
        </pc:spChg>
        <pc:spChg chg="add mod">
          <ac:chgData name="길 다영" userId="11d3a75bfe554e41" providerId="LiveId" clId="{649246B9-292E-455C-BB76-C1D58925AB1F}" dt="2021-06-04T18:50:00.687" v="702" actId="1076"/>
          <ac:spMkLst>
            <pc:docMk/>
            <pc:sldMk cId="978865142" sldId="276"/>
            <ac:spMk id="58" creationId="{FBA3796B-E507-4260-A9C5-9FE58B25C284}"/>
          </ac:spMkLst>
        </pc:spChg>
        <pc:spChg chg="mod">
          <ac:chgData name="길 다영" userId="11d3a75bfe554e41" providerId="LiveId" clId="{649246B9-292E-455C-BB76-C1D58925AB1F}" dt="2021-06-04T18:47:38.023" v="640" actId="207"/>
          <ac:spMkLst>
            <pc:docMk/>
            <pc:sldMk cId="978865142" sldId="276"/>
            <ac:spMk id="60" creationId="{4DFD26C4-77B6-4216-9BA4-0ECA135D4F71}"/>
          </ac:spMkLst>
        </pc:spChg>
        <pc:spChg chg="mod">
          <ac:chgData name="길 다영" userId="11d3a75bfe554e41" providerId="LiveId" clId="{649246B9-292E-455C-BB76-C1D58925AB1F}" dt="2021-06-04T18:47:38.023" v="640" actId="207"/>
          <ac:spMkLst>
            <pc:docMk/>
            <pc:sldMk cId="978865142" sldId="276"/>
            <ac:spMk id="61" creationId="{DDA0C886-ED5C-4C3E-A01C-4AE891125136}"/>
          </ac:spMkLst>
        </pc:spChg>
        <pc:grpChg chg="del">
          <ac:chgData name="길 다영" userId="11d3a75bfe554e41" providerId="LiveId" clId="{649246B9-292E-455C-BB76-C1D58925AB1F}" dt="2021-06-04T18:47:08.625" v="632" actId="478"/>
          <ac:grpSpMkLst>
            <pc:docMk/>
            <pc:sldMk cId="978865142" sldId="276"/>
            <ac:grpSpMk id="5" creationId="{09F1B193-90D8-454D-8667-BE2465F678E7}"/>
          </ac:grpSpMkLst>
        </pc:grpChg>
        <pc:grpChg chg="add mod">
          <ac:chgData name="길 다영" userId="11d3a75bfe554e41" providerId="LiveId" clId="{649246B9-292E-455C-BB76-C1D58925AB1F}" dt="2021-06-04T18:49:49.741" v="698" actId="1076"/>
          <ac:grpSpMkLst>
            <pc:docMk/>
            <pc:sldMk cId="978865142" sldId="276"/>
            <ac:grpSpMk id="6" creationId="{1607C753-0121-4B23-94DD-3653BDAFAA09}"/>
          </ac:grpSpMkLst>
        </pc:grpChg>
        <pc:grpChg chg="del">
          <ac:chgData name="길 다영" userId="11d3a75bfe554e41" providerId="LiveId" clId="{649246B9-292E-455C-BB76-C1D58925AB1F}" dt="2021-06-04T18:47:08.625" v="632" actId="478"/>
          <ac:grpSpMkLst>
            <pc:docMk/>
            <pc:sldMk cId="978865142" sldId="276"/>
            <ac:grpSpMk id="17" creationId="{15B635AC-9E5A-4077-B008-AC174BA491FD}"/>
          </ac:grpSpMkLst>
        </pc:grpChg>
        <pc:grpChg chg="add mod">
          <ac:chgData name="길 다영" userId="11d3a75bfe554e41" providerId="LiveId" clId="{649246B9-292E-455C-BB76-C1D58925AB1F}" dt="2021-06-04T18:50:46.330" v="722" actId="1076"/>
          <ac:grpSpMkLst>
            <pc:docMk/>
            <pc:sldMk cId="978865142" sldId="276"/>
            <ac:grpSpMk id="59" creationId="{DC501306-1B5D-4D2E-82CD-4E2E6071450D}"/>
          </ac:grpSpMkLst>
        </pc:grpChg>
        <pc:picChg chg="del">
          <ac:chgData name="길 다영" userId="11d3a75bfe554e41" providerId="LiveId" clId="{649246B9-292E-455C-BB76-C1D58925AB1F}" dt="2021-06-04T18:47:08.625" v="632" actId="478"/>
          <ac:picMkLst>
            <pc:docMk/>
            <pc:sldMk cId="978865142" sldId="276"/>
            <ac:picMk id="30" creationId="{B4D04E12-C915-45B0-A82D-EF8E3F5F262A}"/>
          </ac:picMkLst>
        </pc:picChg>
        <pc:picChg chg="del">
          <ac:chgData name="길 다영" userId="11d3a75bfe554e41" providerId="LiveId" clId="{649246B9-292E-455C-BB76-C1D58925AB1F}" dt="2021-06-04T18:47:08.625" v="632" actId="478"/>
          <ac:picMkLst>
            <pc:docMk/>
            <pc:sldMk cId="978865142" sldId="276"/>
            <ac:picMk id="31" creationId="{ECD5CCD5-024B-43B1-A712-CCB77C8F7210}"/>
          </ac:picMkLst>
        </pc:picChg>
        <pc:picChg chg="del">
          <ac:chgData name="길 다영" userId="11d3a75bfe554e41" providerId="LiveId" clId="{649246B9-292E-455C-BB76-C1D58925AB1F}" dt="2021-06-04T18:47:08.625" v="632" actId="478"/>
          <ac:picMkLst>
            <pc:docMk/>
            <pc:sldMk cId="978865142" sldId="276"/>
            <ac:picMk id="35" creationId="{481601DB-B9AC-4C5F-8CF2-B310965A1E3B}"/>
          </ac:picMkLst>
        </pc:picChg>
        <pc:picChg chg="add mod">
          <ac:chgData name="길 다영" userId="11d3a75bfe554e41" providerId="LiveId" clId="{649246B9-292E-455C-BB76-C1D58925AB1F}" dt="2021-06-04T18:50:31.037" v="719" actId="1036"/>
          <ac:picMkLst>
            <pc:docMk/>
            <pc:sldMk cId="978865142" sldId="276"/>
            <ac:picMk id="36" creationId="{7F88F40D-C98D-4961-8B01-3186677A8100}"/>
          </ac:picMkLst>
        </pc:picChg>
        <pc:picChg chg="add mod">
          <ac:chgData name="길 다영" userId="11d3a75bfe554e41" providerId="LiveId" clId="{649246B9-292E-455C-BB76-C1D58925AB1F}" dt="2021-06-04T18:50:31.037" v="719" actId="1036"/>
          <ac:picMkLst>
            <pc:docMk/>
            <pc:sldMk cId="978865142" sldId="276"/>
            <ac:picMk id="38" creationId="{67BDA016-945D-40C1-BF10-BA49BC6254EA}"/>
          </ac:picMkLst>
        </pc:picChg>
        <pc:picChg chg="add mod">
          <ac:chgData name="길 다영" userId="11d3a75bfe554e41" providerId="LiveId" clId="{649246B9-292E-455C-BB76-C1D58925AB1F}" dt="2021-06-04T18:47:41.275" v="641" actId="14100"/>
          <ac:picMkLst>
            <pc:docMk/>
            <pc:sldMk cId="978865142" sldId="276"/>
            <ac:picMk id="62" creationId="{C4F2D260-B2BA-4CDF-AD5A-4EA813099603}"/>
          </ac:picMkLst>
        </pc:picChg>
        <pc:picChg chg="add mod">
          <ac:chgData name="길 다영" userId="11d3a75bfe554e41" providerId="LiveId" clId="{649246B9-292E-455C-BB76-C1D58925AB1F}" dt="2021-06-04T18:48:05.879" v="650" actId="14100"/>
          <ac:picMkLst>
            <pc:docMk/>
            <pc:sldMk cId="978865142" sldId="276"/>
            <ac:picMk id="63" creationId="{CC23C566-8C6B-4E5E-BB6D-00CEF163564D}"/>
          </ac:picMkLst>
        </pc:picChg>
        <pc:cxnChg chg="del">
          <ac:chgData name="길 다영" userId="11d3a75bfe554e41" providerId="LiveId" clId="{649246B9-292E-455C-BB76-C1D58925AB1F}" dt="2021-06-04T18:47:08.625" v="632" actId="478"/>
          <ac:cxnSpMkLst>
            <pc:docMk/>
            <pc:sldMk cId="978865142" sldId="276"/>
            <ac:cxnSpMk id="32" creationId="{3C724F14-AC57-47A9-80EA-66193069526A}"/>
          </ac:cxnSpMkLst>
        </pc:cxnChg>
        <pc:cxnChg chg="add mod">
          <ac:chgData name="길 다영" userId="11d3a75bfe554e41" providerId="LiveId" clId="{649246B9-292E-455C-BB76-C1D58925AB1F}" dt="2021-06-04T18:50:31.037" v="719" actId="1036"/>
          <ac:cxnSpMkLst>
            <pc:docMk/>
            <pc:sldMk cId="978865142" sldId="276"/>
            <ac:cxnSpMk id="40" creationId="{B2C10210-DF39-4ACC-9161-AB0ABFAD1E95}"/>
          </ac:cxnSpMkLst>
        </pc:cxnChg>
        <pc:cxnChg chg="add mod">
          <ac:chgData name="길 다영" userId="11d3a75bfe554e41" providerId="LiveId" clId="{649246B9-292E-455C-BB76-C1D58925AB1F}" dt="2021-06-04T18:50:31.037" v="719" actId="1036"/>
          <ac:cxnSpMkLst>
            <pc:docMk/>
            <pc:sldMk cId="978865142" sldId="276"/>
            <ac:cxnSpMk id="43" creationId="{FD52BB20-0EF4-4987-899E-1483FABED031}"/>
          </ac:cxnSpMkLst>
        </pc:cxnChg>
        <pc:cxnChg chg="add mod">
          <ac:chgData name="길 다영" userId="11d3a75bfe554e41" providerId="LiveId" clId="{649246B9-292E-455C-BB76-C1D58925AB1F}" dt="2021-06-04T18:50:31.037" v="719" actId="1036"/>
          <ac:cxnSpMkLst>
            <pc:docMk/>
            <pc:sldMk cId="978865142" sldId="276"/>
            <ac:cxnSpMk id="49" creationId="{B51D287D-191A-455C-A727-EDF561BA5D21}"/>
          </ac:cxnSpMkLst>
        </pc:cxnChg>
        <pc:cxnChg chg="add mod">
          <ac:chgData name="길 다영" userId="11d3a75bfe554e41" providerId="LiveId" clId="{649246B9-292E-455C-BB76-C1D58925AB1F}" dt="2021-06-04T18:50:31.037" v="719" actId="1036"/>
          <ac:cxnSpMkLst>
            <pc:docMk/>
            <pc:sldMk cId="978865142" sldId="276"/>
            <ac:cxnSpMk id="51" creationId="{9EF25EA5-7DAC-435C-B377-2453E1A2A8AF}"/>
          </ac:cxnSpMkLst>
        </pc:cxnChg>
        <pc:cxnChg chg="add mod">
          <ac:chgData name="길 다영" userId="11d3a75bfe554e41" providerId="LiveId" clId="{649246B9-292E-455C-BB76-C1D58925AB1F}" dt="2021-06-04T18:50:31.037" v="719" actId="1036"/>
          <ac:cxnSpMkLst>
            <pc:docMk/>
            <pc:sldMk cId="978865142" sldId="276"/>
            <ac:cxnSpMk id="54" creationId="{E828C827-C5AA-42F0-92B0-9B12FFB371BC}"/>
          </ac:cxnSpMkLst>
        </pc:cxnChg>
      </pc:sldChg>
      <pc:sldChg chg="addSp delSp modSp add mod ord">
        <pc:chgData name="길 다영" userId="11d3a75bfe554e41" providerId="LiveId" clId="{649246B9-292E-455C-BB76-C1D58925AB1F}" dt="2021-06-04T18:58:57.523" v="980" actId="1076"/>
        <pc:sldMkLst>
          <pc:docMk/>
          <pc:sldMk cId="1769199181" sldId="277"/>
        </pc:sldMkLst>
        <pc:spChg chg="del">
          <ac:chgData name="길 다영" userId="11d3a75bfe554e41" providerId="LiveId" clId="{649246B9-292E-455C-BB76-C1D58925AB1F}" dt="2021-06-04T18:52:01.753" v="741" actId="478"/>
          <ac:spMkLst>
            <pc:docMk/>
            <pc:sldMk cId="1769199181" sldId="277"/>
            <ac:spMk id="2" creationId="{CE482FA3-0806-446B-830F-C54177B3A1EE}"/>
          </ac:spMkLst>
        </pc:spChg>
        <pc:spChg chg="del">
          <ac:chgData name="길 다영" userId="11d3a75bfe554e41" providerId="LiveId" clId="{649246B9-292E-455C-BB76-C1D58925AB1F}" dt="2021-06-04T18:51:09.804" v="726" actId="478"/>
          <ac:spMkLst>
            <pc:docMk/>
            <pc:sldMk cId="1769199181" sldId="277"/>
            <ac:spMk id="4" creationId="{03B290CA-D309-4E4F-802C-BA6FAD9B5F5E}"/>
          </ac:spMkLst>
        </pc:spChg>
        <pc:spChg chg="mod">
          <ac:chgData name="길 다영" userId="11d3a75bfe554e41" providerId="LiveId" clId="{649246B9-292E-455C-BB76-C1D58925AB1F}" dt="2021-06-04T18:51:52.851" v="738" actId="1076"/>
          <ac:spMkLst>
            <pc:docMk/>
            <pc:sldMk cId="1769199181" sldId="277"/>
            <ac:spMk id="7" creationId="{BB9043FC-6910-4700-8AD4-59CBB827DE25}"/>
          </ac:spMkLst>
        </pc:spChg>
        <pc:spChg chg="mod">
          <ac:chgData name="길 다영" userId="11d3a75bfe554e41" providerId="LiveId" clId="{649246B9-292E-455C-BB76-C1D58925AB1F}" dt="2021-06-04T18:52:28.677" v="813" actId="1038"/>
          <ac:spMkLst>
            <pc:docMk/>
            <pc:sldMk cId="1769199181" sldId="277"/>
            <ac:spMk id="10" creationId="{DB703390-C68B-4520-8871-801CBAEB476A}"/>
          </ac:spMkLst>
        </pc:spChg>
        <pc:spChg chg="add mod">
          <ac:chgData name="길 다영" userId="11d3a75bfe554e41" providerId="LiveId" clId="{649246B9-292E-455C-BB76-C1D58925AB1F}" dt="2021-06-04T18:51:34.773" v="736" actId="1076"/>
          <ac:spMkLst>
            <pc:docMk/>
            <pc:sldMk cId="1769199181" sldId="277"/>
            <ac:spMk id="12" creationId="{FDEB7784-879B-451A-99BC-1A1EE2BEE87A}"/>
          </ac:spMkLst>
        </pc:spChg>
        <pc:spChg chg="add mod">
          <ac:chgData name="길 다영" userId="11d3a75bfe554e41" providerId="LiveId" clId="{649246B9-292E-455C-BB76-C1D58925AB1F}" dt="2021-06-04T18:51:58.548" v="740" actId="20577"/>
          <ac:spMkLst>
            <pc:docMk/>
            <pc:sldMk cId="1769199181" sldId="277"/>
            <ac:spMk id="14" creationId="{97A42D7D-13A3-453F-BE4C-39BA8E116888}"/>
          </ac:spMkLst>
        </pc:spChg>
        <pc:spChg chg="mod">
          <ac:chgData name="길 다영" userId="11d3a75bfe554e41" providerId="LiveId" clId="{649246B9-292E-455C-BB76-C1D58925AB1F}" dt="2021-06-04T18:52:28.677" v="813" actId="1038"/>
          <ac:spMkLst>
            <pc:docMk/>
            <pc:sldMk cId="1769199181" sldId="277"/>
            <ac:spMk id="15" creationId="{63C047CC-DD8C-4A0F-9000-301F1A391B6D}"/>
          </ac:spMkLst>
        </pc:spChg>
        <pc:spChg chg="mod">
          <ac:chgData name="길 다영" userId="11d3a75bfe554e41" providerId="LiveId" clId="{649246B9-292E-455C-BB76-C1D58925AB1F}" dt="2021-06-04T18:52:49.312" v="818" actId="2711"/>
          <ac:spMkLst>
            <pc:docMk/>
            <pc:sldMk cId="1769199181" sldId="277"/>
            <ac:spMk id="17" creationId="{8BE24915-900C-4FF4-B5A8-DD6A9A80F84A}"/>
          </ac:spMkLst>
        </pc:spChg>
        <pc:spChg chg="mod">
          <ac:chgData name="길 다영" userId="11d3a75bfe554e41" providerId="LiveId" clId="{649246B9-292E-455C-BB76-C1D58925AB1F}" dt="2021-06-04T18:58:46.905" v="977" actId="207"/>
          <ac:spMkLst>
            <pc:docMk/>
            <pc:sldMk cId="1769199181" sldId="277"/>
            <ac:spMk id="18" creationId="{1BA8FD67-262D-4B6B-8BB0-3497C398D74E}"/>
          </ac:spMkLst>
        </pc:spChg>
        <pc:spChg chg="mod">
          <ac:chgData name="길 다영" userId="11d3a75bfe554e41" providerId="LiveId" clId="{649246B9-292E-455C-BB76-C1D58925AB1F}" dt="2021-06-04T18:58:55.004" v="979"/>
          <ac:spMkLst>
            <pc:docMk/>
            <pc:sldMk cId="1769199181" sldId="277"/>
            <ac:spMk id="23" creationId="{AC82E73B-520D-4C5B-8F3D-B46678920D68}"/>
          </ac:spMkLst>
        </pc:spChg>
        <pc:spChg chg="mod">
          <ac:chgData name="길 다영" userId="11d3a75bfe554e41" providerId="LiveId" clId="{649246B9-292E-455C-BB76-C1D58925AB1F}" dt="2021-06-04T18:58:55.004" v="979"/>
          <ac:spMkLst>
            <pc:docMk/>
            <pc:sldMk cId="1769199181" sldId="277"/>
            <ac:spMk id="24" creationId="{6EC2015E-AE3B-4816-ABED-56434BC2DE38}"/>
          </ac:spMkLst>
        </pc:spChg>
        <pc:grpChg chg="add del mod">
          <ac:chgData name="길 다영" userId="11d3a75bfe554e41" providerId="LiveId" clId="{649246B9-292E-455C-BB76-C1D58925AB1F}" dt="2021-06-04T18:58:51.857" v="978" actId="478"/>
          <ac:grpSpMkLst>
            <pc:docMk/>
            <pc:sldMk cId="1769199181" sldId="277"/>
            <ac:grpSpMk id="16" creationId="{DD1AC33A-B0AF-46F3-8E99-19E5083035E9}"/>
          </ac:grpSpMkLst>
        </pc:grpChg>
        <pc:grpChg chg="add mod">
          <ac:chgData name="길 다영" userId="11d3a75bfe554e41" providerId="LiveId" clId="{649246B9-292E-455C-BB76-C1D58925AB1F}" dt="2021-06-04T18:58:57.523" v="980" actId="1076"/>
          <ac:grpSpMkLst>
            <pc:docMk/>
            <pc:sldMk cId="1769199181" sldId="277"/>
            <ac:grpSpMk id="22" creationId="{DA1CABAC-F50E-43BC-80C6-95FA2F50D6CF}"/>
          </ac:grpSpMkLst>
        </pc:grpChg>
        <pc:picChg chg="add mod">
          <ac:chgData name="길 다영" userId="11d3a75bfe554e41" providerId="LiveId" clId="{649246B9-292E-455C-BB76-C1D58925AB1F}" dt="2021-06-04T18:52:37.134" v="815" actId="1076"/>
          <ac:picMkLst>
            <pc:docMk/>
            <pc:sldMk cId="1769199181" sldId="277"/>
            <ac:picMk id="19" creationId="{C2999372-232F-4372-9FB0-D03CCF1BFC5F}"/>
          </ac:picMkLst>
        </pc:picChg>
        <pc:picChg chg="add mod">
          <ac:chgData name="길 다영" userId="11d3a75bfe554e41" providerId="LiveId" clId="{649246B9-292E-455C-BB76-C1D58925AB1F}" dt="2021-06-04T18:52:52.624" v="819" actId="14100"/>
          <ac:picMkLst>
            <pc:docMk/>
            <pc:sldMk cId="1769199181" sldId="277"/>
            <ac:picMk id="20" creationId="{AD9A41F5-F07A-478F-A3E5-3A5667A717BA}"/>
          </ac:picMkLst>
        </pc:picChg>
        <pc:picChg chg="add mod">
          <ac:chgData name="길 다영" userId="11d3a75bfe554e41" providerId="LiveId" clId="{649246B9-292E-455C-BB76-C1D58925AB1F}" dt="2021-06-04T18:52:37.134" v="815" actId="1076"/>
          <ac:picMkLst>
            <pc:docMk/>
            <pc:sldMk cId="1769199181" sldId="277"/>
            <ac:picMk id="21" creationId="{1A409380-C079-4F56-94D1-3B29E811AEE2}"/>
          </ac:picMkLst>
        </pc:picChg>
        <pc:cxnChg chg="mod">
          <ac:chgData name="길 다영" userId="11d3a75bfe554e41" providerId="LiveId" clId="{649246B9-292E-455C-BB76-C1D58925AB1F}" dt="2021-06-04T18:51:50.062" v="737" actId="14100"/>
          <ac:cxnSpMkLst>
            <pc:docMk/>
            <pc:sldMk cId="1769199181" sldId="277"/>
            <ac:cxnSpMk id="5" creationId="{F00EBF24-B5AD-443B-AFCC-9954287B3C62}"/>
          </ac:cxnSpMkLst>
        </pc:cxnChg>
        <pc:cxnChg chg="mod">
          <ac:chgData name="길 다영" userId="11d3a75bfe554e41" providerId="LiveId" clId="{649246B9-292E-455C-BB76-C1D58925AB1F}" dt="2021-06-04T18:52:13.517" v="742" actId="14100"/>
          <ac:cxnSpMkLst>
            <pc:docMk/>
            <pc:sldMk cId="1769199181" sldId="277"/>
            <ac:cxnSpMk id="8" creationId="{CD4C3A08-1C6F-4197-A0D7-E312B862BA06}"/>
          </ac:cxnSpMkLst>
        </pc:cxnChg>
      </pc:sldChg>
      <pc:sldChg chg="addSp delSp modSp add mod ord">
        <pc:chgData name="길 다영" userId="11d3a75bfe554e41" providerId="LiveId" clId="{649246B9-292E-455C-BB76-C1D58925AB1F}" dt="2021-06-04T18:56:42.951" v="941" actId="404"/>
        <pc:sldMkLst>
          <pc:docMk/>
          <pc:sldMk cId="2623972378" sldId="278"/>
        </pc:sldMkLst>
        <pc:spChg chg="mod">
          <ac:chgData name="길 다영" userId="11d3a75bfe554e41" providerId="LiveId" clId="{649246B9-292E-455C-BB76-C1D58925AB1F}" dt="2021-06-04T18:53:16.651" v="826"/>
          <ac:spMkLst>
            <pc:docMk/>
            <pc:sldMk cId="2623972378" sldId="278"/>
            <ac:spMk id="4" creationId="{03B290CA-D309-4E4F-802C-BA6FAD9B5F5E}"/>
          </ac:spMkLst>
        </pc:spChg>
        <pc:spChg chg="mod">
          <ac:chgData name="길 다영" userId="11d3a75bfe554e41" providerId="LiveId" clId="{649246B9-292E-455C-BB76-C1D58925AB1F}" dt="2021-06-04T18:53:07.694" v="823" actId="20577"/>
          <ac:spMkLst>
            <pc:docMk/>
            <pc:sldMk cId="2623972378" sldId="278"/>
            <ac:spMk id="15" creationId="{F6E8BEAE-76A9-4DF9-A42D-DAD5BFCF0698}"/>
          </ac:spMkLst>
        </pc:spChg>
        <pc:spChg chg="del">
          <ac:chgData name="길 다영" userId="11d3a75bfe554e41" providerId="LiveId" clId="{649246B9-292E-455C-BB76-C1D58925AB1F}" dt="2021-06-04T18:53:23.428" v="827" actId="478"/>
          <ac:spMkLst>
            <pc:docMk/>
            <pc:sldMk cId="2623972378" sldId="278"/>
            <ac:spMk id="39" creationId="{80926E92-1757-4527-B100-917B33ECBA61}"/>
          </ac:spMkLst>
        </pc:spChg>
        <pc:spChg chg="del">
          <ac:chgData name="길 다영" userId="11d3a75bfe554e41" providerId="LiveId" clId="{649246B9-292E-455C-BB76-C1D58925AB1F}" dt="2021-06-04T18:53:23.428" v="827" actId="478"/>
          <ac:spMkLst>
            <pc:docMk/>
            <pc:sldMk cId="2623972378" sldId="278"/>
            <ac:spMk id="41" creationId="{17B5B1CC-D3CF-4BF1-B29D-37D66F29EA27}"/>
          </ac:spMkLst>
        </pc:spChg>
        <pc:spChg chg="del">
          <ac:chgData name="길 다영" userId="11d3a75bfe554e41" providerId="LiveId" clId="{649246B9-292E-455C-BB76-C1D58925AB1F}" dt="2021-06-04T18:53:23.428" v="827" actId="478"/>
          <ac:spMkLst>
            <pc:docMk/>
            <pc:sldMk cId="2623972378" sldId="278"/>
            <ac:spMk id="42" creationId="{5737FC55-6BE7-4E17-ADD5-9D61CC721A06}"/>
          </ac:spMkLst>
        </pc:spChg>
        <pc:spChg chg="del">
          <ac:chgData name="길 다영" userId="11d3a75bfe554e41" providerId="LiveId" clId="{649246B9-292E-455C-BB76-C1D58925AB1F}" dt="2021-06-04T18:53:23.428" v="827" actId="478"/>
          <ac:spMkLst>
            <pc:docMk/>
            <pc:sldMk cId="2623972378" sldId="278"/>
            <ac:spMk id="44" creationId="{C9E671BA-9DE2-4E96-AEFC-44CBBB8559A6}"/>
          </ac:spMkLst>
        </pc:spChg>
        <pc:spChg chg="del">
          <ac:chgData name="길 다영" userId="11d3a75bfe554e41" providerId="LiveId" clId="{649246B9-292E-455C-BB76-C1D58925AB1F}" dt="2021-06-04T18:53:23.428" v="827" actId="478"/>
          <ac:spMkLst>
            <pc:docMk/>
            <pc:sldMk cId="2623972378" sldId="278"/>
            <ac:spMk id="46" creationId="{0740AF9F-1656-4679-9D92-2A77FC0BC60B}"/>
          </ac:spMkLst>
        </pc:spChg>
        <pc:spChg chg="del">
          <ac:chgData name="길 다영" userId="11d3a75bfe554e41" providerId="LiveId" clId="{649246B9-292E-455C-BB76-C1D58925AB1F}" dt="2021-06-04T18:53:23.428" v="827" actId="478"/>
          <ac:spMkLst>
            <pc:docMk/>
            <pc:sldMk cId="2623972378" sldId="278"/>
            <ac:spMk id="47" creationId="{958FB699-3DE8-4FB8-87C3-C989E8220413}"/>
          </ac:spMkLst>
        </pc:spChg>
        <pc:spChg chg="del">
          <ac:chgData name="길 다영" userId="11d3a75bfe554e41" providerId="LiveId" clId="{649246B9-292E-455C-BB76-C1D58925AB1F}" dt="2021-06-04T18:53:23.428" v="827" actId="478"/>
          <ac:spMkLst>
            <pc:docMk/>
            <pc:sldMk cId="2623972378" sldId="278"/>
            <ac:spMk id="50" creationId="{2F32BE31-91AB-4BBC-9F70-82CC3A3445F6}"/>
          </ac:spMkLst>
        </pc:spChg>
        <pc:spChg chg="del">
          <ac:chgData name="길 다영" userId="11d3a75bfe554e41" providerId="LiveId" clId="{649246B9-292E-455C-BB76-C1D58925AB1F}" dt="2021-06-04T18:53:23.428" v="827" actId="478"/>
          <ac:spMkLst>
            <pc:docMk/>
            <pc:sldMk cId="2623972378" sldId="278"/>
            <ac:spMk id="52" creationId="{FED9100A-AC7F-4BC9-B1B4-EA4B5EB53C81}"/>
          </ac:spMkLst>
        </pc:spChg>
        <pc:spChg chg="del">
          <ac:chgData name="길 다영" userId="11d3a75bfe554e41" providerId="LiveId" clId="{649246B9-292E-455C-BB76-C1D58925AB1F}" dt="2021-06-04T18:53:23.428" v="827" actId="478"/>
          <ac:spMkLst>
            <pc:docMk/>
            <pc:sldMk cId="2623972378" sldId="278"/>
            <ac:spMk id="53" creationId="{ABB30114-6DDF-4980-BFC0-B52BD390C5BC}"/>
          </ac:spMkLst>
        </pc:spChg>
        <pc:spChg chg="del">
          <ac:chgData name="길 다영" userId="11d3a75bfe554e41" providerId="LiveId" clId="{649246B9-292E-455C-BB76-C1D58925AB1F}" dt="2021-06-04T18:53:23.428" v="827" actId="478"/>
          <ac:spMkLst>
            <pc:docMk/>
            <pc:sldMk cId="2623972378" sldId="278"/>
            <ac:spMk id="55" creationId="{D32D248F-77FB-404A-80EF-D8F72944BCE2}"/>
          </ac:spMkLst>
        </pc:spChg>
        <pc:spChg chg="mod">
          <ac:chgData name="길 다영" userId="11d3a75bfe554e41" providerId="LiveId" clId="{649246B9-292E-455C-BB76-C1D58925AB1F}" dt="2021-06-04T18:53:55.374" v="834" actId="2711"/>
          <ac:spMkLst>
            <pc:docMk/>
            <pc:sldMk cId="2623972378" sldId="278"/>
            <ac:spMk id="65" creationId="{70DF399B-CAA5-4132-8422-17C81561182C}"/>
          </ac:spMkLst>
        </pc:spChg>
        <pc:spChg chg="mod">
          <ac:chgData name="길 다영" userId="11d3a75bfe554e41" providerId="LiveId" clId="{649246B9-292E-455C-BB76-C1D58925AB1F}" dt="2021-06-04T18:53:55.374" v="834" actId="2711"/>
          <ac:spMkLst>
            <pc:docMk/>
            <pc:sldMk cId="2623972378" sldId="278"/>
            <ac:spMk id="66" creationId="{1E2D1D69-C608-4073-B15B-0C4472165873}"/>
          </ac:spMkLst>
        </pc:spChg>
        <pc:spChg chg="add mod">
          <ac:chgData name="길 다영" userId="11d3a75bfe554e41" providerId="LiveId" clId="{649246B9-292E-455C-BB76-C1D58925AB1F}" dt="2021-06-04T18:55:43.148" v="899" actId="404"/>
          <ac:spMkLst>
            <pc:docMk/>
            <pc:sldMk cId="2623972378" sldId="278"/>
            <ac:spMk id="67" creationId="{0D98F8C2-D381-4FD7-9234-512B277AB787}"/>
          </ac:spMkLst>
        </pc:spChg>
        <pc:spChg chg="add mod">
          <ac:chgData name="길 다영" userId="11d3a75bfe554e41" providerId="LiveId" clId="{649246B9-292E-455C-BB76-C1D58925AB1F}" dt="2021-06-04T18:55:43.148" v="899" actId="404"/>
          <ac:spMkLst>
            <pc:docMk/>
            <pc:sldMk cId="2623972378" sldId="278"/>
            <ac:spMk id="68" creationId="{57CAEF62-2281-4555-BE47-7578FBBBD3A8}"/>
          </ac:spMkLst>
        </pc:spChg>
        <pc:spChg chg="add mod">
          <ac:chgData name="길 다영" userId="11d3a75bfe554e41" providerId="LiveId" clId="{649246B9-292E-455C-BB76-C1D58925AB1F}" dt="2021-06-04T18:54:34.505" v="843" actId="1076"/>
          <ac:spMkLst>
            <pc:docMk/>
            <pc:sldMk cId="2623972378" sldId="278"/>
            <ac:spMk id="70" creationId="{2D52FE34-695C-4337-A315-BE9D3A4B2ABD}"/>
          </ac:spMkLst>
        </pc:spChg>
        <pc:spChg chg="add mod">
          <ac:chgData name="길 다영" userId="11d3a75bfe554e41" providerId="LiveId" clId="{649246B9-292E-455C-BB76-C1D58925AB1F}" dt="2021-06-04T18:55:43.148" v="899" actId="404"/>
          <ac:spMkLst>
            <pc:docMk/>
            <pc:sldMk cId="2623972378" sldId="278"/>
            <ac:spMk id="72" creationId="{416D369A-EB72-4D7A-8C15-9DFA2CA13A9D}"/>
          </ac:spMkLst>
        </pc:spChg>
        <pc:spChg chg="add mod">
          <ac:chgData name="길 다영" userId="11d3a75bfe554e41" providerId="LiveId" clId="{649246B9-292E-455C-BB76-C1D58925AB1F}" dt="2021-06-04T18:55:17.590" v="892" actId="2711"/>
          <ac:spMkLst>
            <pc:docMk/>
            <pc:sldMk cId="2623972378" sldId="278"/>
            <ac:spMk id="76" creationId="{C9AC605C-D27D-45EC-9E2F-302A7206039C}"/>
          </ac:spMkLst>
        </pc:spChg>
        <pc:spChg chg="add mod">
          <ac:chgData name="길 다영" userId="11d3a75bfe554e41" providerId="LiveId" clId="{649246B9-292E-455C-BB76-C1D58925AB1F}" dt="2021-06-04T18:55:17.590" v="892" actId="2711"/>
          <ac:spMkLst>
            <pc:docMk/>
            <pc:sldMk cId="2623972378" sldId="278"/>
            <ac:spMk id="77" creationId="{A49B67C7-B7F9-4463-A3FD-C1900F3EFE6E}"/>
          </ac:spMkLst>
        </pc:spChg>
        <pc:spChg chg="add mod">
          <ac:chgData name="길 다영" userId="11d3a75bfe554e41" providerId="LiveId" clId="{649246B9-292E-455C-BB76-C1D58925AB1F}" dt="2021-06-04T18:55:17.590" v="892" actId="2711"/>
          <ac:spMkLst>
            <pc:docMk/>
            <pc:sldMk cId="2623972378" sldId="278"/>
            <ac:spMk id="78" creationId="{F2D4353E-66F9-4816-A42C-CF46B997242C}"/>
          </ac:spMkLst>
        </pc:spChg>
        <pc:spChg chg="add mod">
          <ac:chgData name="길 다영" userId="11d3a75bfe554e41" providerId="LiveId" clId="{649246B9-292E-455C-BB76-C1D58925AB1F}" dt="2021-06-04T18:56:17.870" v="933" actId="1036"/>
          <ac:spMkLst>
            <pc:docMk/>
            <pc:sldMk cId="2623972378" sldId="278"/>
            <ac:spMk id="79" creationId="{867C75A5-B057-43E7-9EFC-44F6717F775D}"/>
          </ac:spMkLst>
        </pc:spChg>
        <pc:spChg chg="add mod">
          <ac:chgData name="길 다영" userId="11d3a75bfe554e41" providerId="LiveId" clId="{649246B9-292E-455C-BB76-C1D58925AB1F}" dt="2021-06-04T18:56:16.389" v="932" actId="1036"/>
          <ac:spMkLst>
            <pc:docMk/>
            <pc:sldMk cId="2623972378" sldId="278"/>
            <ac:spMk id="80" creationId="{48FB2EB4-7345-4F3A-AA22-430D177CAA8E}"/>
          </ac:spMkLst>
        </pc:spChg>
        <pc:spChg chg="add mod">
          <ac:chgData name="길 다영" userId="11d3a75bfe554e41" providerId="LiveId" clId="{649246B9-292E-455C-BB76-C1D58925AB1F}" dt="2021-06-04T18:56:14.532" v="931" actId="1035"/>
          <ac:spMkLst>
            <pc:docMk/>
            <pc:sldMk cId="2623972378" sldId="278"/>
            <ac:spMk id="81" creationId="{99BB8C5C-1F9A-4EDC-9A66-F86EF11F49E7}"/>
          </ac:spMkLst>
        </pc:spChg>
        <pc:spChg chg="add mod">
          <ac:chgData name="길 다영" userId="11d3a75bfe554e41" providerId="LiveId" clId="{649246B9-292E-455C-BB76-C1D58925AB1F}" dt="2021-06-04T18:56:42.951" v="941" actId="404"/>
          <ac:spMkLst>
            <pc:docMk/>
            <pc:sldMk cId="2623972378" sldId="278"/>
            <ac:spMk id="83" creationId="{F569D85E-E0F5-4594-971A-E82D1D5E56F4}"/>
          </ac:spMkLst>
        </pc:spChg>
        <pc:grpChg chg="del">
          <ac:chgData name="길 다영" userId="11d3a75bfe554e41" providerId="LiveId" clId="{649246B9-292E-455C-BB76-C1D58925AB1F}" dt="2021-06-04T18:53:23.428" v="827" actId="478"/>
          <ac:grpSpMkLst>
            <pc:docMk/>
            <pc:sldMk cId="2623972378" sldId="278"/>
            <ac:grpSpMk id="6" creationId="{1607C753-0121-4B23-94DD-3653BDAFAA09}"/>
          </ac:grpSpMkLst>
        </pc:grpChg>
        <pc:grpChg chg="del">
          <ac:chgData name="길 다영" userId="11d3a75bfe554e41" providerId="LiveId" clId="{649246B9-292E-455C-BB76-C1D58925AB1F}" dt="2021-06-04T18:53:23.428" v="827" actId="478"/>
          <ac:grpSpMkLst>
            <pc:docMk/>
            <pc:sldMk cId="2623972378" sldId="278"/>
            <ac:grpSpMk id="59" creationId="{DC501306-1B5D-4D2E-82CD-4E2E6071450D}"/>
          </ac:grpSpMkLst>
        </pc:grpChg>
        <pc:grpChg chg="add mod">
          <ac:chgData name="길 다영" userId="11d3a75bfe554e41" providerId="LiveId" clId="{649246B9-292E-455C-BB76-C1D58925AB1F}" dt="2021-06-04T18:53:58.764" v="835" actId="14100"/>
          <ac:grpSpMkLst>
            <pc:docMk/>
            <pc:sldMk cId="2623972378" sldId="278"/>
            <ac:grpSpMk id="64" creationId="{5FFDD99D-FA53-4A26-A4CE-AE3244B52BD0}"/>
          </ac:grpSpMkLst>
        </pc:grpChg>
        <pc:picChg chg="del">
          <ac:chgData name="길 다영" userId="11d3a75bfe554e41" providerId="LiveId" clId="{649246B9-292E-455C-BB76-C1D58925AB1F}" dt="2021-06-04T18:53:23.428" v="827" actId="478"/>
          <ac:picMkLst>
            <pc:docMk/>
            <pc:sldMk cId="2623972378" sldId="278"/>
            <ac:picMk id="36" creationId="{7F88F40D-C98D-4961-8B01-3186677A8100}"/>
          </ac:picMkLst>
        </pc:picChg>
        <pc:picChg chg="del">
          <ac:chgData name="길 다영" userId="11d3a75bfe554e41" providerId="LiveId" clId="{649246B9-292E-455C-BB76-C1D58925AB1F}" dt="2021-06-04T18:53:23.428" v="827" actId="478"/>
          <ac:picMkLst>
            <pc:docMk/>
            <pc:sldMk cId="2623972378" sldId="278"/>
            <ac:picMk id="38" creationId="{67BDA016-945D-40C1-BF10-BA49BC6254EA}"/>
          </ac:picMkLst>
        </pc:picChg>
        <pc:picChg chg="del">
          <ac:chgData name="길 다영" userId="11d3a75bfe554e41" providerId="LiveId" clId="{649246B9-292E-455C-BB76-C1D58925AB1F}" dt="2021-06-04T18:53:23.428" v="827" actId="478"/>
          <ac:picMkLst>
            <pc:docMk/>
            <pc:sldMk cId="2623972378" sldId="278"/>
            <ac:picMk id="62" creationId="{C4F2D260-B2BA-4CDF-AD5A-4EA813099603}"/>
          </ac:picMkLst>
        </pc:picChg>
        <pc:picChg chg="del">
          <ac:chgData name="길 다영" userId="11d3a75bfe554e41" providerId="LiveId" clId="{649246B9-292E-455C-BB76-C1D58925AB1F}" dt="2021-06-04T18:53:23.428" v="827" actId="478"/>
          <ac:picMkLst>
            <pc:docMk/>
            <pc:sldMk cId="2623972378" sldId="278"/>
            <ac:picMk id="63" creationId="{CC23C566-8C6B-4E5E-BB6D-00CEF163564D}"/>
          </ac:picMkLst>
        </pc:picChg>
        <pc:picChg chg="add mod">
          <ac:chgData name="길 다영" userId="11d3a75bfe554e41" providerId="LiveId" clId="{649246B9-292E-455C-BB76-C1D58925AB1F}" dt="2021-06-04T18:54:34.505" v="843" actId="1076"/>
          <ac:picMkLst>
            <pc:docMk/>
            <pc:sldMk cId="2623972378" sldId="278"/>
            <ac:picMk id="69" creationId="{5B838BDC-EA22-40E5-9AE0-7A4CBF90077F}"/>
          </ac:picMkLst>
        </pc:picChg>
        <pc:picChg chg="add mod">
          <ac:chgData name="길 다영" userId="11d3a75bfe554e41" providerId="LiveId" clId="{649246B9-292E-455C-BB76-C1D58925AB1F}" dt="2021-06-04T18:54:57.095" v="850" actId="1076"/>
          <ac:picMkLst>
            <pc:docMk/>
            <pc:sldMk cId="2623972378" sldId="278"/>
            <ac:picMk id="71" creationId="{A2C10D3D-20D0-4D1D-B112-371169EE634C}"/>
          </ac:picMkLst>
        </pc:picChg>
        <pc:picChg chg="add mod">
          <ac:chgData name="길 다영" userId="11d3a75bfe554e41" providerId="LiveId" clId="{649246B9-292E-455C-BB76-C1D58925AB1F}" dt="2021-06-04T18:55:08.528" v="891" actId="1037"/>
          <ac:picMkLst>
            <pc:docMk/>
            <pc:sldMk cId="2623972378" sldId="278"/>
            <ac:picMk id="73" creationId="{0B269F9E-5C7E-4814-A182-807A34A996F4}"/>
          </ac:picMkLst>
        </pc:picChg>
        <pc:picChg chg="add mod">
          <ac:chgData name="길 다영" userId="11d3a75bfe554e41" providerId="LiveId" clId="{649246B9-292E-455C-BB76-C1D58925AB1F}" dt="2021-06-04T18:55:36.257" v="897" actId="1076"/>
          <ac:picMkLst>
            <pc:docMk/>
            <pc:sldMk cId="2623972378" sldId="278"/>
            <ac:picMk id="82" creationId="{DBFA9A7E-AD5A-4092-A14A-4E6E194C2CB3}"/>
          </ac:picMkLst>
        </pc:picChg>
        <pc:picChg chg="add mod">
          <ac:chgData name="길 다영" userId="11d3a75bfe554e41" providerId="LiveId" clId="{649246B9-292E-455C-BB76-C1D58925AB1F}" dt="2021-06-04T18:55:37.416" v="898" actId="1076"/>
          <ac:picMkLst>
            <pc:docMk/>
            <pc:sldMk cId="2623972378" sldId="278"/>
            <ac:picMk id="84" creationId="{5C1DFAA8-44E2-4C9D-937F-15DAD9911A79}"/>
          </ac:picMkLst>
        </pc:picChg>
        <pc:cxnChg chg="del">
          <ac:chgData name="길 다영" userId="11d3a75bfe554e41" providerId="LiveId" clId="{649246B9-292E-455C-BB76-C1D58925AB1F}" dt="2021-06-04T18:53:23.428" v="827" actId="478"/>
          <ac:cxnSpMkLst>
            <pc:docMk/>
            <pc:sldMk cId="2623972378" sldId="278"/>
            <ac:cxnSpMk id="40" creationId="{B2C10210-DF39-4ACC-9161-AB0ABFAD1E95}"/>
          </ac:cxnSpMkLst>
        </pc:cxnChg>
        <pc:cxnChg chg="del mod">
          <ac:chgData name="길 다영" userId="11d3a75bfe554e41" providerId="LiveId" clId="{649246B9-292E-455C-BB76-C1D58925AB1F}" dt="2021-06-04T18:53:23.428" v="827" actId="478"/>
          <ac:cxnSpMkLst>
            <pc:docMk/>
            <pc:sldMk cId="2623972378" sldId="278"/>
            <ac:cxnSpMk id="43" creationId="{FD52BB20-0EF4-4987-899E-1483FABED031}"/>
          </ac:cxnSpMkLst>
        </pc:cxnChg>
        <pc:cxnChg chg="del mod">
          <ac:chgData name="길 다영" userId="11d3a75bfe554e41" providerId="LiveId" clId="{649246B9-292E-455C-BB76-C1D58925AB1F}" dt="2021-06-04T18:53:23.428" v="827" actId="478"/>
          <ac:cxnSpMkLst>
            <pc:docMk/>
            <pc:sldMk cId="2623972378" sldId="278"/>
            <ac:cxnSpMk id="49" creationId="{B51D287D-191A-455C-A727-EDF561BA5D21}"/>
          </ac:cxnSpMkLst>
        </pc:cxnChg>
        <pc:cxnChg chg="del">
          <ac:chgData name="길 다영" userId="11d3a75bfe554e41" providerId="LiveId" clId="{649246B9-292E-455C-BB76-C1D58925AB1F}" dt="2021-06-04T18:53:23.428" v="827" actId="478"/>
          <ac:cxnSpMkLst>
            <pc:docMk/>
            <pc:sldMk cId="2623972378" sldId="278"/>
            <ac:cxnSpMk id="51" creationId="{9EF25EA5-7DAC-435C-B377-2453E1A2A8AF}"/>
          </ac:cxnSpMkLst>
        </pc:cxnChg>
        <pc:cxnChg chg="del mod">
          <ac:chgData name="길 다영" userId="11d3a75bfe554e41" providerId="LiveId" clId="{649246B9-292E-455C-BB76-C1D58925AB1F}" dt="2021-06-04T18:53:23.428" v="827" actId="478"/>
          <ac:cxnSpMkLst>
            <pc:docMk/>
            <pc:sldMk cId="2623972378" sldId="278"/>
            <ac:cxnSpMk id="54" creationId="{E828C827-C5AA-42F0-92B0-9B12FFB371BC}"/>
          </ac:cxnSpMkLst>
        </pc:cxnChg>
        <pc:cxnChg chg="add mod">
          <ac:chgData name="길 다영" userId="11d3a75bfe554e41" providerId="LiveId" clId="{649246B9-292E-455C-BB76-C1D58925AB1F}" dt="2021-06-04T18:54:38.623" v="844" actId="1076"/>
          <ac:cxnSpMkLst>
            <pc:docMk/>
            <pc:sldMk cId="2623972378" sldId="278"/>
            <ac:cxnSpMk id="74" creationId="{27EC1008-6894-4BA7-AB4A-F8BAF16A413B}"/>
          </ac:cxnSpMkLst>
        </pc:cxnChg>
        <pc:cxnChg chg="add mod">
          <ac:chgData name="길 다영" userId="11d3a75bfe554e41" providerId="LiveId" clId="{649246B9-292E-455C-BB76-C1D58925AB1F}" dt="2021-06-04T18:56:26.680" v="936" actId="1076"/>
          <ac:cxnSpMkLst>
            <pc:docMk/>
            <pc:sldMk cId="2623972378" sldId="278"/>
            <ac:cxnSpMk id="75" creationId="{E4B70EE2-94B3-4B2A-B3E3-72556940A248}"/>
          </ac:cxnSpMkLst>
        </pc:cxnChg>
        <pc:cxnChg chg="add mod">
          <ac:chgData name="길 다영" userId="11d3a75bfe554e41" providerId="LiveId" clId="{649246B9-292E-455C-BB76-C1D58925AB1F}" dt="2021-06-04T18:56:30.326" v="938" actId="1038"/>
          <ac:cxnSpMkLst>
            <pc:docMk/>
            <pc:sldMk cId="2623972378" sldId="278"/>
            <ac:cxnSpMk id="85" creationId="{631BE1F5-FB11-4DE4-A9A3-904049E2B63A}"/>
          </ac:cxnSpMkLst>
        </pc:cxnChg>
      </pc:sldChg>
      <pc:sldChg chg="addSp delSp modSp add mod">
        <pc:chgData name="길 다영" userId="11d3a75bfe554e41" providerId="LiveId" clId="{649246B9-292E-455C-BB76-C1D58925AB1F}" dt="2021-06-04T19:01:10.980" v="1019" actId="207"/>
        <pc:sldMkLst>
          <pc:docMk/>
          <pc:sldMk cId="894109256" sldId="279"/>
        </pc:sldMkLst>
        <pc:spChg chg="add mod">
          <ac:chgData name="길 다영" userId="11d3a75bfe554e41" providerId="LiveId" clId="{649246B9-292E-455C-BB76-C1D58925AB1F}" dt="2021-06-04T18:58:11.161" v="971" actId="1036"/>
          <ac:spMkLst>
            <pc:docMk/>
            <pc:sldMk cId="894109256" sldId="279"/>
            <ac:spMk id="32" creationId="{1E4CEE8B-DAAD-4650-AC1A-CA82E92C86D5}"/>
          </ac:spMkLst>
        </pc:spChg>
        <pc:spChg chg="add mod">
          <ac:chgData name="길 다영" userId="11d3a75bfe554e41" providerId="LiveId" clId="{649246B9-292E-455C-BB76-C1D58925AB1F}" dt="2021-06-04T19:01:10.980" v="1019" actId="207"/>
          <ac:spMkLst>
            <pc:docMk/>
            <pc:sldMk cId="894109256" sldId="279"/>
            <ac:spMk id="34" creationId="{312B6876-1179-4DBC-8B0A-B92453EE063A}"/>
          </ac:spMkLst>
        </pc:spChg>
        <pc:spChg chg="add mod">
          <ac:chgData name="길 다영" userId="11d3a75bfe554e41" providerId="LiveId" clId="{649246B9-292E-455C-BB76-C1D58925AB1F}" dt="2021-06-04T18:59:22.656" v="991" actId="14100"/>
          <ac:spMkLst>
            <pc:docMk/>
            <pc:sldMk cId="894109256" sldId="279"/>
            <ac:spMk id="36" creationId="{E4E4BA2D-2872-417A-8F59-2AB88A8151B8}"/>
          </ac:spMkLst>
        </pc:spChg>
        <pc:spChg chg="add mod">
          <ac:chgData name="길 다영" userId="11d3a75bfe554e41" providerId="LiveId" clId="{649246B9-292E-455C-BB76-C1D58925AB1F}" dt="2021-06-04T19:01:10.980" v="1019" actId="207"/>
          <ac:spMkLst>
            <pc:docMk/>
            <pc:sldMk cId="894109256" sldId="279"/>
            <ac:spMk id="38" creationId="{29B78978-7D69-4F7A-86F9-1ECA5E1722E4}"/>
          </ac:spMkLst>
        </pc:spChg>
        <pc:spChg chg="add mod">
          <ac:chgData name="길 다영" userId="11d3a75bfe554e41" providerId="LiveId" clId="{649246B9-292E-455C-BB76-C1D58925AB1F}" dt="2021-06-04T19:01:05.673" v="1018" actId="207"/>
          <ac:spMkLst>
            <pc:docMk/>
            <pc:sldMk cId="894109256" sldId="279"/>
            <ac:spMk id="45" creationId="{AEA39844-8EE8-4F96-BC43-D31BA5A1C1E2}"/>
          </ac:spMkLst>
        </pc:spChg>
        <pc:spChg chg="mod">
          <ac:chgData name="길 다영" userId="11d3a75bfe554e41" providerId="LiveId" clId="{649246B9-292E-455C-BB76-C1D58925AB1F}" dt="2021-06-04T19:00:08.008" v="1009" actId="207"/>
          <ac:spMkLst>
            <pc:docMk/>
            <pc:sldMk cId="894109256" sldId="279"/>
            <ac:spMk id="48" creationId="{789641CB-8545-44B7-86FE-A49E5DBBD2F3}"/>
          </ac:spMkLst>
        </pc:spChg>
        <pc:spChg chg="mod">
          <ac:chgData name="길 다영" userId="11d3a75bfe554e41" providerId="LiveId" clId="{649246B9-292E-455C-BB76-C1D58925AB1F}" dt="2021-06-04T19:00:08.008" v="1009" actId="207"/>
          <ac:spMkLst>
            <pc:docMk/>
            <pc:sldMk cId="894109256" sldId="279"/>
            <ac:spMk id="49" creationId="{9DDF4459-534D-4829-8C46-2DE4DD5CB2C7}"/>
          </ac:spMkLst>
        </pc:spChg>
        <pc:spChg chg="del">
          <ac:chgData name="길 다영" userId="11d3a75bfe554e41" providerId="LiveId" clId="{649246B9-292E-455C-BB76-C1D58925AB1F}" dt="2021-06-04T18:57:02.046" v="943" actId="478"/>
          <ac:spMkLst>
            <pc:docMk/>
            <pc:sldMk cId="894109256" sldId="279"/>
            <ac:spMk id="67" creationId="{0D98F8C2-D381-4FD7-9234-512B277AB787}"/>
          </ac:spMkLst>
        </pc:spChg>
        <pc:spChg chg="del">
          <ac:chgData name="길 다영" userId="11d3a75bfe554e41" providerId="LiveId" clId="{649246B9-292E-455C-BB76-C1D58925AB1F}" dt="2021-06-04T18:57:02.046" v="943" actId="478"/>
          <ac:spMkLst>
            <pc:docMk/>
            <pc:sldMk cId="894109256" sldId="279"/>
            <ac:spMk id="68" creationId="{57CAEF62-2281-4555-BE47-7578FBBBD3A8}"/>
          </ac:spMkLst>
        </pc:spChg>
        <pc:spChg chg="del">
          <ac:chgData name="길 다영" userId="11d3a75bfe554e41" providerId="LiveId" clId="{649246B9-292E-455C-BB76-C1D58925AB1F}" dt="2021-06-04T18:57:02.046" v="943" actId="478"/>
          <ac:spMkLst>
            <pc:docMk/>
            <pc:sldMk cId="894109256" sldId="279"/>
            <ac:spMk id="70" creationId="{2D52FE34-695C-4337-A315-BE9D3A4B2ABD}"/>
          </ac:spMkLst>
        </pc:spChg>
        <pc:spChg chg="del">
          <ac:chgData name="길 다영" userId="11d3a75bfe554e41" providerId="LiveId" clId="{649246B9-292E-455C-BB76-C1D58925AB1F}" dt="2021-06-04T18:57:02.046" v="943" actId="478"/>
          <ac:spMkLst>
            <pc:docMk/>
            <pc:sldMk cId="894109256" sldId="279"/>
            <ac:spMk id="72" creationId="{416D369A-EB72-4D7A-8C15-9DFA2CA13A9D}"/>
          </ac:spMkLst>
        </pc:spChg>
        <pc:spChg chg="del">
          <ac:chgData name="길 다영" userId="11d3a75bfe554e41" providerId="LiveId" clId="{649246B9-292E-455C-BB76-C1D58925AB1F}" dt="2021-06-04T18:57:02.046" v="943" actId="478"/>
          <ac:spMkLst>
            <pc:docMk/>
            <pc:sldMk cId="894109256" sldId="279"/>
            <ac:spMk id="76" creationId="{C9AC605C-D27D-45EC-9E2F-302A7206039C}"/>
          </ac:spMkLst>
        </pc:spChg>
        <pc:spChg chg="del">
          <ac:chgData name="길 다영" userId="11d3a75bfe554e41" providerId="LiveId" clId="{649246B9-292E-455C-BB76-C1D58925AB1F}" dt="2021-06-04T18:57:02.046" v="943" actId="478"/>
          <ac:spMkLst>
            <pc:docMk/>
            <pc:sldMk cId="894109256" sldId="279"/>
            <ac:spMk id="77" creationId="{A49B67C7-B7F9-4463-A3FD-C1900F3EFE6E}"/>
          </ac:spMkLst>
        </pc:spChg>
        <pc:spChg chg="del">
          <ac:chgData name="길 다영" userId="11d3a75bfe554e41" providerId="LiveId" clId="{649246B9-292E-455C-BB76-C1D58925AB1F}" dt="2021-06-04T18:57:02.046" v="943" actId="478"/>
          <ac:spMkLst>
            <pc:docMk/>
            <pc:sldMk cId="894109256" sldId="279"/>
            <ac:spMk id="78" creationId="{F2D4353E-66F9-4816-A42C-CF46B997242C}"/>
          </ac:spMkLst>
        </pc:spChg>
        <pc:spChg chg="del">
          <ac:chgData name="길 다영" userId="11d3a75bfe554e41" providerId="LiveId" clId="{649246B9-292E-455C-BB76-C1D58925AB1F}" dt="2021-06-04T18:57:02.046" v="943" actId="478"/>
          <ac:spMkLst>
            <pc:docMk/>
            <pc:sldMk cId="894109256" sldId="279"/>
            <ac:spMk id="79" creationId="{867C75A5-B057-43E7-9EFC-44F6717F775D}"/>
          </ac:spMkLst>
        </pc:spChg>
        <pc:spChg chg="del">
          <ac:chgData name="길 다영" userId="11d3a75bfe554e41" providerId="LiveId" clId="{649246B9-292E-455C-BB76-C1D58925AB1F}" dt="2021-06-04T18:57:02.046" v="943" actId="478"/>
          <ac:spMkLst>
            <pc:docMk/>
            <pc:sldMk cId="894109256" sldId="279"/>
            <ac:spMk id="80" creationId="{48FB2EB4-7345-4F3A-AA22-430D177CAA8E}"/>
          </ac:spMkLst>
        </pc:spChg>
        <pc:spChg chg="del">
          <ac:chgData name="길 다영" userId="11d3a75bfe554e41" providerId="LiveId" clId="{649246B9-292E-455C-BB76-C1D58925AB1F}" dt="2021-06-04T18:57:02.046" v="943" actId="478"/>
          <ac:spMkLst>
            <pc:docMk/>
            <pc:sldMk cId="894109256" sldId="279"/>
            <ac:spMk id="81" creationId="{99BB8C5C-1F9A-4EDC-9A66-F86EF11F49E7}"/>
          </ac:spMkLst>
        </pc:spChg>
        <pc:spChg chg="del">
          <ac:chgData name="길 다영" userId="11d3a75bfe554e41" providerId="LiveId" clId="{649246B9-292E-455C-BB76-C1D58925AB1F}" dt="2021-06-04T18:57:02.046" v="943" actId="478"/>
          <ac:spMkLst>
            <pc:docMk/>
            <pc:sldMk cId="894109256" sldId="279"/>
            <ac:spMk id="83" creationId="{F569D85E-E0F5-4594-971A-E82D1D5E56F4}"/>
          </ac:spMkLst>
        </pc:spChg>
        <pc:grpChg chg="add mod">
          <ac:chgData name="길 다영" userId="11d3a75bfe554e41" providerId="LiveId" clId="{649246B9-292E-455C-BB76-C1D58925AB1F}" dt="2021-06-04T18:58:05.882" v="962" actId="1036"/>
          <ac:grpSpMkLst>
            <pc:docMk/>
            <pc:sldMk cId="894109256" sldId="279"/>
            <ac:grpSpMk id="29" creationId="{125DE0A6-8ABC-4B44-88E0-2508BFF6B84E}"/>
          </ac:grpSpMkLst>
        </pc:grpChg>
        <pc:grpChg chg="add mod">
          <ac:chgData name="길 다영" userId="11d3a75bfe554e41" providerId="LiveId" clId="{649246B9-292E-455C-BB76-C1D58925AB1F}" dt="2021-06-04T19:00:08.008" v="1009" actId="207"/>
          <ac:grpSpMkLst>
            <pc:docMk/>
            <pc:sldMk cId="894109256" sldId="279"/>
            <ac:grpSpMk id="47" creationId="{1ED1A174-2794-4262-9E69-176BEA159AF1}"/>
          </ac:grpSpMkLst>
        </pc:grpChg>
        <pc:grpChg chg="del">
          <ac:chgData name="길 다영" userId="11d3a75bfe554e41" providerId="LiveId" clId="{649246B9-292E-455C-BB76-C1D58925AB1F}" dt="2021-06-04T18:57:02.046" v="943" actId="478"/>
          <ac:grpSpMkLst>
            <pc:docMk/>
            <pc:sldMk cId="894109256" sldId="279"/>
            <ac:grpSpMk id="64" creationId="{5FFDD99D-FA53-4A26-A4CE-AE3244B52BD0}"/>
          </ac:grpSpMkLst>
        </pc:grpChg>
        <pc:picChg chg="mod">
          <ac:chgData name="길 다영" userId="11d3a75bfe554e41" providerId="LiveId" clId="{649246B9-292E-455C-BB76-C1D58925AB1F}" dt="2021-06-04T18:57:08.066" v="945"/>
          <ac:picMkLst>
            <pc:docMk/>
            <pc:sldMk cId="894109256" sldId="279"/>
            <ac:picMk id="30" creationId="{8BC72284-A11B-4A7E-AD8D-7E4EB83677F4}"/>
          </ac:picMkLst>
        </pc:picChg>
        <pc:picChg chg="mod">
          <ac:chgData name="길 다영" userId="11d3a75bfe554e41" providerId="LiveId" clId="{649246B9-292E-455C-BB76-C1D58925AB1F}" dt="2021-06-04T18:57:08.066" v="945"/>
          <ac:picMkLst>
            <pc:docMk/>
            <pc:sldMk cId="894109256" sldId="279"/>
            <ac:picMk id="31" creationId="{770A6E1C-465C-4D08-9BE0-3352E22A0A61}"/>
          </ac:picMkLst>
        </pc:picChg>
        <pc:picChg chg="add mod">
          <ac:chgData name="길 다영" userId="11d3a75bfe554e41" providerId="LiveId" clId="{649246B9-292E-455C-BB76-C1D58925AB1F}" dt="2021-06-04T19:00:38.685" v="1015" actId="14100"/>
          <ac:picMkLst>
            <pc:docMk/>
            <pc:sldMk cId="894109256" sldId="279"/>
            <ac:picMk id="35" creationId="{B2D43AD8-5628-4981-9A5C-10A14E19FEEA}"/>
          </ac:picMkLst>
        </pc:picChg>
        <pc:picChg chg="add mod">
          <ac:chgData name="길 다영" userId="11d3a75bfe554e41" providerId="LiveId" clId="{649246B9-292E-455C-BB76-C1D58925AB1F}" dt="2021-06-04T19:00:10.312" v="1010" actId="14100"/>
          <ac:picMkLst>
            <pc:docMk/>
            <pc:sldMk cId="894109256" sldId="279"/>
            <ac:picMk id="39" creationId="{A9BFF17C-EFD1-41AD-9677-254980190159}"/>
          </ac:picMkLst>
        </pc:picChg>
        <pc:picChg chg="add mod">
          <ac:chgData name="길 다영" userId="11d3a75bfe554e41" providerId="LiveId" clId="{649246B9-292E-455C-BB76-C1D58925AB1F}" dt="2021-06-04T18:59:52.222" v="1005" actId="1076"/>
          <ac:picMkLst>
            <pc:docMk/>
            <pc:sldMk cId="894109256" sldId="279"/>
            <ac:picMk id="41" creationId="{45D0D740-2B7D-4F1F-82D2-14530990622E}"/>
          </ac:picMkLst>
        </pc:picChg>
        <pc:picChg chg="add mod">
          <ac:chgData name="길 다영" userId="11d3a75bfe554e41" providerId="LiveId" clId="{649246B9-292E-455C-BB76-C1D58925AB1F}" dt="2021-06-04T18:57:08.066" v="945"/>
          <ac:picMkLst>
            <pc:docMk/>
            <pc:sldMk cId="894109256" sldId="279"/>
            <ac:picMk id="43" creationId="{4376FBC0-EC2D-4FF3-85BA-F3AA0C14142D}"/>
          </ac:picMkLst>
        </pc:picChg>
        <pc:picChg chg="del">
          <ac:chgData name="길 다영" userId="11d3a75bfe554e41" providerId="LiveId" clId="{649246B9-292E-455C-BB76-C1D58925AB1F}" dt="2021-06-04T18:57:02.840" v="944" actId="478"/>
          <ac:picMkLst>
            <pc:docMk/>
            <pc:sldMk cId="894109256" sldId="279"/>
            <ac:picMk id="69" creationId="{5B838BDC-EA22-40E5-9AE0-7A4CBF90077F}"/>
          </ac:picMkLst>
        </pc:picChg>
        <pc:picChg chg="del">
          <ac:chgData name="길 다영" userId="11d3a75bfe554e41" providerId="LiveId" clId="{649246B9-292E-455C-BB76-C1D58925AB1F}" dt="2021-06-04T18:57:02.046" v="943" actId="478"/>
          <ac:picMkLst>
            <pc:docMk/>
            <pc:sldMk cId="894109256" sldId="279"/>
            <ac:picMk id="71" creationId="{A2C10D3D-20D0-4D1D-B112-371169EE634C}"/>
          </ac:picMkLst>
        </pc:picChg>
        <pc:picChg chg="del">
          <ac:chgData name="길 다영" userId="11d3a75bfe554e41" providerId="LiveId" clId="{649246B9-292E-455C-BB76-C1D58925AB1F}" dt="2021-06-04T18:57:02.046" v="943" actId="478"/>
          <ac:picMkLst>
            <pc:docMk/>
            <pc:sldMk cId="894109256" sldId="279"/>
            <ac:picMk id="73" creationId="{0B269F9E-5C7E-4814-A182-807A34A996F4}"/>
          </ac:picMkLst>
        </pc:picChg>
        <pc:picChg chg="del">
          <ac:chgData name="길 다영" userId="11d3a75bfe554e41" providerId="LiveId" clId="{649246B9-292E-455C-BB76-C1D58925AB1F}" dt="2021-06-04T18:57:02.046" v="943" actId="478"/>
          <ac:picMkLst>
            <pc:docMk/>
            <pc:sldMk cId="894109256" sldId="279"/>
            <ac:picMk id="82" creationId="{DBFA9A7E-AD5A-4092-A14A-4E6E194C2CB3}"/>
          </ac:picMkLst>
        </pc:picChg>
        <pc:picChg chg="del">
          <ac:chgData name="길 다영" userId="11d3a75bfe554e41" providerId="LiveId" clId="{649246B9-292E-455C-BB76-C1D58925AB1F}" dt="2021-06-04T18:57:02.046" v="943" actId="478"/>
          <ac:picMkLst>
            <pc:docMk/>
            <pc:sldMk cId="894109256" sldId="279"/>
            <ac:picMk id="84" creationId="{5C1DFAA8-44E2-4C9D-937F-15DAD9911A79}"/>
          </ac:picMkLst>
        </pc:picChg>
        <pc:cxnChg chg="add mod">
          <ac:chgData name="길 다영" userId="11d3a75bfe554e41" providerId="LiveId" clId="{649246B9-292E-455C-BB76-C1D58925AB1F}" dt="2021-06-04T18:58:21.803" v="974" actId="14100"/>
          <ac:cxnSpMkLst>
            <pc:docMk/>
            <pc:sldMk cId="894109256" sldId="279"/>
            <ac:cxnSpMk id="33" creationId="{DB13637B-3D89-4932-B108-F7291E1866E1}"/>
          </ac:cxnSpMkLst>
        </pc:cxnChg>
        <pc:cxnChg chg="add mod">
          <ac:chgData name="길 다영" userId="11d3a75bfe554e41" providerId="LiveId" clId="{649246B9-292E-455C-BB76-C1D58925AB1F}" dt="2021-06-04T18:59:47.036" v="1003" actId="14100"/>
          <ac:cxnSpMkLst>
            <pc:docMk/>
            <pc:sldMk cId="894109256" sldId="279"/>
            <ac:cxnSpMk id="37" creationId="{97791653-CA18-43CD-93ED-FBFA11D728F4}"/>
          </ac:cxnSpMkLst>
        </pc:cxnChg>
        <pc:cxnChg chg="add mod">
          <ac:chgData name="길 다영" userId="11d3a75bfe554e41" providerId="LiveId" clId="{649246B9-292E-455C-BB76-C1D58925AB1F}" dt="2021-06-04T19:00:27.423" v="1011" actId="208"/>
          <ac:cxnSpMkLst>
            <pc:docMk/>
            <pc:sldMk cId="894109256" sldId="279"/>
            <ac:cxnSpMk id="40" creationId="{080C6521-A612-4D45-9ADE-8F6F1CA23507}"/>
          </ac:cxnSpMkLst>
        </pc:cxnChg>
        <pc:cxnChg chg="add mod">
          <ac:chgData name="길 다영" userId="11d3a75bfe554e41" providerId="LiveId" clId="{649246B9-292E-455C-BB76-C1D58925AB1F}" dt="2021-06-04T19:00:27.423" v="1011" actId="208"/>
          <ac:cxnSpMkLst>
            <pc:docMk/>
            <pc:sldMk cId="894109256" sldId="279"/>
            <ac:cxnSpMk id="42" creationId="{F1BB2758-366C-4C58-A772-A77EA84303A7}"/>
          </ac:cxnSpMkLst>
        </pc:cxnChg>
        <pc:cxnChg chg="add mod">
          <ac:chgData name="길 다영" userId="11d3a75bfe554e41" providerId="LiveId" clId="{649246B9-292E-455C-BB76-C1D58925AB1F}" dt="2021-06-04T19:00:27.423" v="1011" actId="208"/>
          <ac:cxnSpMkLst>
            <pc:docMk/>
            <pc:sldMk cId="894109256" sldId="279"/>
            <ac:cxnSpMk id="44" creationId="{89C651F3-54A9-4900-8299-BBEDC8831009}"/>
          </ac:cxnSpMkLst>
        </pc:cxnChg>
        <pc:cxnChg chg="add mod">
          <ac:chgData name="길 다영" userId="11d3a75bfe554e41" providerId="LiveId" clId="{649246B9-292E-455C-BB76-C1D58925AB1F}" dt="2021-06-04T19:00:38.685" v="1015" actId="14100"/>
          <ac:cxnSpMkLst>
            <pc:docMk/>
            <pc:sldMk cId="894109256" sldId="279"/>
            <ac:cxnSpMk id="46" creationId="{014E934D-CEAD-438B-94D1-393CEFE3C53F}"/>
          </ac:cxnSpMkLst>
        </pc:cxnChg>
        <pc:cxnChg chg="del">
          <ac:chgData name="길 다영" userId="11d3a75bfe554e41" providerId="LiveId" clId="{649246B9-292E-455C-BB76-C1D58925AB1F}" dt="2021-06-04T18:57:02.046" v="943" actId="478"/>
          <ac:cxnSpMkLst>
            <pc:docMk/>
            <pc:sldMk cId="894109256" sldId="279"/>
            <ac:cxnSpMk id="74" creationId="{27EC1008-6894-4BA7-AB4A-F8BAF16A413B}"/>
          </ac:cxnSpMkLst>
        </pc:cxnChg>
        <pc:cxnChg chg="del">
          <ac:chgData name="길 다영" userId="11d3a75bfe554e41" providerId="LiveId" clId="{649246B9-292E-455C-BB76-C1D58925AB1F}" dt="2021-06-04T18:57:02.046" v="943" actId="478"/>
          <ac:cxnSpMkLst>
            <pc:docMk/>
            <pc:sldMk cId="894109256" sldId="279"/>
            <ac:cxnSpMk id="75" creationId="{E4B70EE2-94B3-4B2A-B3E3-72556940A248}"/>
          </ac:cxnSpMkLst>
        </pc:cxnChg>
        <pc:cxnChg chg="del">
          <ac:chgData name="길 다영" userId="11d3a75bfe554e41" providerId="LiveId" clId="{649246B9-292E-455C-BB76-C1D58925AB1F}" dt="2021-06-04T18:57:02.046" v="943" actId="478"/>
          <ac:cxnSpMkLst>
            <pc:docMk/>
            <pc:sldMk cId="894109256" sldId="279"/>
            <ac:cxnSpMk id="85" creationId="{631BE1F5-FB11-4DE4-A9A3-904049E2B63A}"/>
          </ac:cxnSpMkLst>
        </pc:cxnChg>
      </pc:sldChg>
      <pc:sldChg chg="addSp delSp modSp add mod ord modAnim">
        <pc:chgData name="길 다영" userId="11d3a75bfe554e41" providerId="LiveId" clId="{649246B9-292E-455C-BB76-C1D58925AB1F}" dt="2021-06-04T19:13:09.005" v="1204" actId="1076"/>
        <pc:sldMkLst>
          <pc:docMk/>
          <pc:sldMk cId="1863199885" sldId="280"/>
        </pc:sldMkLst>
        <pc:spChg chg="mod">
          <ac:chgData name="길 다영" userId="11d3a75bfe554e41" providerId="LiveId" clId="{649246B9-292E-455C-BB76-C1D58925AB1F}" dt="2021-06-04T19:10:03.355" v="1146" actId="1076"/>
          <ac:spMkLst>
            <pc:docMk/>
            <pc:sldMk cId="1863199885" sldId="280"/>
            <ac:spMk id="12" creationId="{FDEB7784-879B-451A-99BC-1A1EE2BEE87A}"/>
          </ac:spMkLst>
        </pc:spChg>
        <pc:spChg chg="mod">
          <ac:chgData name="길 다영" userId="11d3a75bfe554e41" providerId="LiveId" clId="{649246B9-292E-455C-BB76-C1D58925AB1F}" dt="2021-06-04T19:09:46.120" v="1141" actId="20577"/>
          <ac:spMkLst>
            <pc:docMk/>
            <pc:sldMk cId="1863199885" sldId="280"/>
            <ac:spMk id="14" creationId="{97A42D7D-13A3-453F-BE4C-39BA8E116888}"/>
          </ac:spMkLst>
        </pc:spChg>
        <pc:spChg chg="add mod">
          <ac:chgData name="길 다영" userId="11d3a75bfe554e41" providerId="LiveId" clId="{649246B9-292E-455C-BB76-C1D58925AB1F}" dt="2021-06-04T19:13:09.005" v="1204" actId="1076"/>
          <ac:spMkLst>
            <pc:docMk/>
            <pc:sldMk cId="1863199885" sldId="280"/>
            <ac:spMk id="25" creationId="{3EC610B5-BA7A-4D59-AD1E-FAAFC02D8A82}"/>
          </ac:spMkLst>
        </pc:spChg>
        <pc:spChg chg="add del mod">
          <ac:chgData name="길 다영" userId="11d3a75bfe554e41" providerId="LiveId" clId="{649246B9-292E-455C-BB76-C1D58925AB1F}" dt="2021-06-04T19:11:40.159" v="1175"/>
          <ac:spMkLst>
            <pc:docMk/>
            <pc:sldMk cId="1863199885" sldId="280"/>
            <ac:spMk id="28" creationId="{D0FBFA63-2EB0-442D-B33D-41E8A2D1A0DA}"/>
          </ac:spMkLst>
        </pc:spChg>
        <pc:grpChg chg="mod">
          <ac:chgData name="길 다영" userId="11d3a75bfe554e41" providerId="LiveId" clId="{649246B9-292E-455C-BB76-C1D58925AB1F}" dt="2021-06-04T19:10:09.342" v="1156" actId="1035"/>
          <ac:grpSpMkLst>
            <pc:docMk/>
            <pc:sldMk cId="1863199885" sldId="280"/>
            <ac:grpSpMk id="3" creationId="{C93556A7-1A68-4ED0-A004-46CAB803B326}"/>
          </ac:grpSpMkLst>
        </pc:grpChg>
        <pc:grpChg chg="del">
          <ac:chgData name="길 다영" userId="11d3a75bfe554e41" providerId="LiveId" clId="{649246B9-292E-455C-BB76-C1D58925AB1F}" dt="2021-06-04T19:10:25.448" v="1157" actId="478"/>
          <ac:grpSpMkLst>
            <pc:docMk/>
            <pc:sldMk cId="1863199885" sldId="280"/>
            <ac:grpSpMk id="22" creationId="{DA1CABAC-F50E-43BC-80C6-95FA2F50D6CF}"/>
          </ac:grpSpMkLst>
        </pc:grpChg>
        <pc:picChg chg="add mod">
          <ac:chgData name="길 다영" userId="11d3a75bfe554e41" providerId="LiveId" clId="{649246B9-292E-455C-BB76-C1D58925AB1F}" dt="2021-06-04T19:10:30.411" v="1160" actId="1076"/>
          <ac:picMkLst>
            <pc:docMk/>
            <pc:sldMk cId="1863199885" sldId="280"/>
            <ac:picMk id="18" creationId="{156A429F-94BD-42E6-AD77-6C9AE7C0FCFA}"/>
          </ac:picMkLst>
        </pc:picChg>
        <pc:picChg chg="del">
          <ac:chgData name="길 다영" userId="11d3a75bfe554e41" providerId="LiveId" clId="{649246B9-292E-455C-BB76-C1D58925AB1F}" dt="2021-06-04T19:10:25.448" v="1157" actId="478"/>
          <ac:picMkLst>
            <pc:docMk/>
            <pc:sldMk cId="1863199885" sldId="280"/>
            <ac:picMk id="19" creationId="{C2999372-232F-4372-9FB0-D03CCF1BFC5F}"/>
          </ac:picMkLst>
        </pc:picChg>
        <pc:picChg chg="del">
          <ac:chgData name="길 다영" userId="11d3a75bfe554e41" providerId="LiveId" clId="{649246B9-292E-455C-BB76-C1D58925AB1F}" dt="2021-06-04T19:10:25.448" v="1157" actId="478"/>
          <ac:picMkLst>
            <pc:docMk/>
            <pc:sldMk cId="1863199885" sldId="280"/>
            <ac:picMk id="20" creationId="{AD9A41F5-F07A-478F-A3E5-3A5667A717BA}"/>
          </ac:picMkLst>
        </pc:picChg>
        <pc:picChg chg="del">
          <ac:chgData name="길 다영" userId="11d3a75bfe554e41" providerId="LiveId" clId="{649246B9-292E-455C-BB76-C1D58925AB1F}" dt="2021-06-04T19:10:25.448" v="1157" actId="478"/>
          <ac:picMkLst>
            <pc:docMk/>
            <pc:sldMk cId="1863199885" sldId="280"/>
            <ac:picMk id="21" creationId="{1A409380-C079-4F56-94D1-3B29E811AEE2}"/>
          </ac:picMkLst>
        </pc:picChg>
        <pc:picChg chg="add mod">
          <ac:chgData name="길 다영" userId="11d3a75bfe554e41" providerId="LiveId" clId="{649246B9-292E-455C-BB76-C1D58925AB1F}" dt="2021-06-04T19:10:32.470" v="1161" actId="1076"/>
          <ac:picMkLst>
            <pc:docMk/>
            <pc:sldMk cId="1863199885" sldId="280"/>
            <ac:picMk id="26" creationId="{24E06378-8739-47CD-9AFA-0BB2B90A3E2B}"/>
          </ac:picMkLst>
        </pc:picChg>
        <pc:picChg chg="add del mod">
          <ac:chgData name="길 다영" userId="11d3a75bfe554e41" providerId="LiveId" clId="{649246B9-292E-455C-BB76-C1D58925AB1F}" dt="2021-06-04T19:11:40.159" v="1175"/>
          <ac:picMkLst>
            <pc:docMk/>
            <pc:sldMk cId="1863199885" sldId="280"/>
            <ac:picMk id="27" creationId="{005D177D-37EC-4B58-AC63-226BA1DCDBDF}"/>
          </ac:picMkLst>
        </pc:picChg>
        <pc:picChg chg="add del mod">
          <ac:chgData name="길 다영" userId="11d3a75bfe554e41" providerId="LiveId" clId="{649246B9-292E-455C-BB76-C1D58925AB1F}" dt="2021-06-04T19:11:40.159" v="1175"/>
          <ac:picMkLst>
            <pc:docMk/>
            <pc:sldMk cId="1863199885" sldId="280"/>
            <ac:picMk id="30" creationId="{F846D94B-79D5-4912-8FAD-B78B3F62D02C}"/>
          </ac:picMkLst>
        </pc:picChg>
        <pc:cxnChg chg="add del mod">
          <ac:chgData name="길 다영" userId="11d3a75bfe554e41" providerId="LiveId" clId="{649246B9-292E-455C-BB76-C1D58925AB1F}" dt="2021-06-04T19:11:40.159" v="1175"/>
          <ac:cxnSpMkLst>
            <pc:docMk/>
            <pc:sldMk cId="1863199885" sldId="280"/>
            <ac:cxnSpMk id="29" creationId="{BDAABE0E-9BC6-4F01-9421-8826E3702EAF}"/>
          </ac:cxnSpMkLst>
        </pc:cxnChg>
      </pc:sldChg>
      <pc:sldChg chg="addSp delSp modSp add del mod ord modAnim">
        <pc:chgData name="길 다영" userId="11d3a75bfe554e41" providerId="LiveId" clId="{649246B9-292E-455C-BB76-C1D58925AB1F}" dt="2021-06-04T19:02:46.471" v="1042" actId="47"/>
        <pc:sldMkLst>
          <pc:docMk/>
          <pc:sldMk cId="3344819249" sldId="280"/>
        </pc:sldMkLst>
        <pc:spChg chg="mod">
          <ac:chgData name="길 다영" userId="11d3a75bfe554e41" providerId="LiveId" clId="{649246B9-292E-455C-BB76-C1D58925AB1F}" dt="2021-06-04T19:02:08.371" v="1035" actId="1076"/>
          <ac:spMkLst>
            <pc:docMk/>
            <pc:sldMk cId="3344819249" sldId="280"/>
            <ac:spMk id="12" creationId="{FDEB7784-879B-451A-99BC-1A1EE2BEE87A}"/>
          </ac:spMkLst>
        </pc:spChg>
        <pc:spChg chg="add del mod">
          <ac:chgData name="길 다영" userId="11d3a75bfe554e41" providerId="LiveId" clId="{649246B9-292E-455C-BB76-C1D58925AB1F}" dt="2021-06-04T19:01:48.350" v="1025" actId="478"/>
          <ac:spMkLst>
            <pc:docMk/>
            <pc:sldMk cId="3344819249" sldId="280"/>
            <ac:spMk id="14" creationId="{97A42D7D-13A3-453F-BE4C-39BA8E116888}"/>
          </ac:spMkLst>
        </pc:spChg>
        <pc:spChg chg="add mod">
          <ac:chgData name="길 다영" userId="11d3a75bfe554e41" providerId="LiveId" clId="{649246B9-292E-455C-BB76-C1D58925AB1F}" dt="2021-06-04T19:02:38.441" v="1040" actId="2711"/>
          <ac:spMkLst>
            <pc:docMk/>
            <pc:sldMk cId="3344819249" sldId="280"/>
            <ac:spMk id="25" creationId="{A7A2B46B-A141-401F-ACA9-F4D1D85745A5}"/>
          </ac:spMkLst>
        </pc:spChg>
        <pc:grpChg chg="del">
          <ac:chgData name="길 다영" userId="11d3a75bfe554e41" providerId="LiveId" clId="{649246B9-292E-455C-BB76-C1D58925AB1F}" dt="2021-06-04T19:02:24.246" v="1036" actId="478"/>
          <ac:grpSpMkLst>
            <pc:docMk/>
            <pc:sldMk cId="3344819249" sldId="280"/>
            <ac:grpSpMk id="22" creationId="{DA1CABAC-F50E-43BC-80C6-95FA2F50D6CF}"/>
          </ac:grpSpMkLst>
        </pc:grpChg>
        <pc:picChg chg="add mod">
          <ac:chgData name="길 다영" userId="11d3a75bfe554e41" providerId="LiveId" clId="{649246B9-292E-455C-BB76-C1D58925AB1F}" dt="2021-06-04T19:02:31.401" v="1038" actId="1076"/>
          <ac:picMkLst>
            <pc:docMk/>
            <pc:sldMk cId="3344819249" sldId="280"/>
            <ac:picMk id="18" creationId="{48C4993E-0FF3-4252-BE1F-07ACA69A6D79}"/>
          </ac:picMkLst>
        </pc:picChg>
        <pc:picChg chg="del">
          <ac:chgData name="길 다영" userId="11d3a75bfe554e41" providerId="LiveId" clId="{649246B9-292E-455C-BB76-C1D58925AB1F}" dt="2021-06-04T19:02:24.246" v="1036" actId="478"/>
          <ac:picMkLst>
            <pc:docMk/>
            <pc:sldMk cId="3344819249" sldId="280"/>
            <ac:picMk id="19" creationId="{C2999372-232F-4372-9FB0-D03CCF1BFC5F}"/>
          </ac:picMkLst>
        </pc:picChg>
        <pc:picChg chg="del">
          <ac:chgData name="길 다영" userId="11d3a75bfe554e41" providerId="LiveId" clId="{649246B9-292E-455C-BB76-C1D58925AB1F}" dt="2021-06-04T19:02:24.246" v="1036" actId="478"/>
          <ac:picMkLst>
            <pc:docMk/>
            <pc:sldMk cId="3344819249" sldId="280"/>
            <ac:picMk id="20" creationId="{AD9A41F5-F07A-478F-A3E5-3A5667A717BA}"/>
          </ac:picMkLst>
        </pc:picChg>
        <pc:picChg chg="del">
          <ac:chgData name="길 다영" userId="11d3a75bfe554e41" providerId="LiveId" clId="{649246B9-292E-455C-BB76-C1D58925AB1F}" dt="2021-06-04T19:02:24.246" v="1036" actId="478"/>
          <ac:picMkLst>
            <pc:docMk/>
            <pc:sldMk cId="3344819249" sldId="280"/>
            <ac:picMk id="21" creationId="{1A409380-C079-4F56-94D1-3B29E811AEE2}"/>
          </ac:picMkLst>
        </pc:picChg>
        <pc:picChg chg="add mod">
          <ac:chgData name="길 다영" userId="11d3a75bfe554e41" providerId="LiveId" clId="{649246B9-292E-455C-BB76-C1D58925AB1F}" dt="2021-06-04T19:02:41.795" v="1041" actId="1076"/>
          <ac:picMkLst>
            <pc:docMk/>
            <pc:sldMk cId="3344819249" sldId="280"/>
            <ac:picMk id="26" creationId="{973CABF0-32EE-4657-A36C-ED209D29D2FE}"/>
          </ac:picMkLst>
        </pc:picChg>
      </pc:sldChg>
      <pc:sldChg chg="addSp delSp modSp add mod delAnim">
        <pc:chgData name="길 다영" userId="11d3a75bfe554e41" providerId="LiveId" clId="{649246B9-292E-455C-BB76-C1D58925AB1F}" dt="2021-06-04T19:13:04.639" v="1203" actId="1076"/>
        <pc:sldMkLst>
          <pc:docMk/>
          <pc:sldMk cId="1725886812" sldId="281"/>
        </pc:sldMkLst>
        <pc:spChg chg="add mod">
          <ac:chgData name="길 다영" userId="11d3a75bfe554e41" providerId="LiveId" clId="{649246B9-292E-455C-BB76-C1D58925AB1F}" dt="2021-06-04T19:12:32.472" v="1194" actId="1582"/>
          <ac:spMkLst>
            <pc:docMk/>
            <pc:sldMk cId="1725886812" sldId="281"/>
            <ac:spMk id="17" creationId="{C718B198-DEC4-41DF-BD15-1A39C9EF6E7D}"/>
          </ac:spMkLst>
        </pc:spChg>
        <pc:spChg chg="add del mod">
          <ac:chgData name="길 다영" userId="11d3a75bfe554e41" providerId="LiveId" clId="{649246B9-292E-455C-BB76-C1D58925AB1F}" dt="2021-06-04T19:12:11.988" v="1181" actId="478"/>
          <ac:spMkLst>
            <pc:docMk/>
            <pc:sldMk cId="1725886812" sldId="281"/>
            <ac:spMk id="21" creationId="{5A0617E9-1579-4A43-9AE3-7CE70508BC61}"/>
          </ac:spMkLst>
        </pc:spChg>
        <pc:spChg chg="mod">
          <ac:chgData name="길 다영" userId="11d3a75bfe554e41" providerId="LiveId" clId="{649246B9-292E-455C-BB76-C1D58925AB1F}" dt="2021-06-04T19:12:12.262" v="1182"/>
          <ac:spMkLst>
            <pc:docMk/>
            <pc:sldMk cId="1725886812" sldId="281"/>
            <ac:spMk id="23" creationId="{E47D8C5E-4EA0-4BDF-AD26-11955E63F4F5}"/>
          </ac:spMkLst>
        </pc:spChg>
        <pc:spChg chg="mod">
          <ac:chgData name="길 다영" userId="11d3a75bfe554e41" providerId="LiveId" clId="{649246B9-292E-455C-BB76-C1D58925AB1F}" dt="2021-06-04T19:12:17.047" v="1191" actId="20577"/>
          <ac:spMkLst>
            <pc:docMk/>
            <pc:sldMk cId="1725886812" sldId="281"/>
            <ac:spMk id="24" creationId="{06D3B0AB-3E5B-4FDC-891E-0B832F7378D3}"/>
          </ac:spMkLst>
        </pc:spChg>
        <pc:spChg chg="del">
          <ac:chgData name="길 다영" userId="11d3a75bfe554e41" providerId="LiveId" clId="{649246B9-292E-455C-BB76-C1D58925AB1F}" dt="2021-06-04T19:11:49.549" v="1177" actId="478"/>
          <ac:spMkLst>
            <pc:docMk/>
            <pc:sldMk cId="1725886812" sldId="281"/>
            <ac:spMk id="25" creationId="{3EC610B5-BA7A-4D59-AD1E-FAAFC02D8A82}"/>
          </ac:spMkLst>
        </pc:spChg>
        <pc:grpChg chg="add mod">
          <ac:chgData name="길 다영" userId="11d3a75bfe554e41" providerId="LiveId" clId="{649246B9-292E-455C-BB76-C1D58925AB1F}" dt="2021-06-04T19:12:19.493" v="1192" actId="1076"/>
          <ac:grpSpMkLst>
            <pc:docMk/>
            <pc:sldMk cId="1725886812" sldId="281"/>
            <ac:grpSpMk id="22" creationId="{3DA8D2B0-D0D9-4C5F-A251-C251466AA4A3}"/>
          </ac:grpSpMkLst>
        </pc:grpChg>
        <pc:picChg chg="add mod">
          <ac:chgData name="길 다영" userId="11d3a75bfe554e41" providerId="LiveId" clId="{649246B9-292E-455C-BB76-C1D58925AB1F}" dt="2021-06-04T19:11:52.685" v="1179" actId="1076"/>
          <ac:picMkLst>
            <pc:docMk/>
            <pc:sldMk cId="1725886812" sldId="281"/>
            <ac:picMk id="16" creationId="{D24EF2A9-9C15-4248-8B2E-C419198C7093}"/>
          </ac:picMkLst>
        </pc:picChg>
        <pc:picChg chg="del">
          <ac:chgData name="길 다영" userId="11d3a75bfe554e41" providerId="LiveId" clId="{649246B9-292E-455C-BB76-C1D58925AB1F}" dt="2021-06-04T19:11:49.549" v="1177" actId="478"/>
          <ac:picMkLst>
            <pc:docMk/>
            <pc:sldMk cId="1725886812" sldId="281"/>
            <ac:picMk id="18" creationId="{156A429F-94BD-42E6-AD77-6C9AE7C0FCFA}"/>
          </ac:picMkLst>
        </pc:picChg>
        <pc:picChg chg="add mod">
          <ac:chgData name="길 다영" userId="11d3a75bfe554e41" providerId="LiveId" clId="{649246B9-292E-455C-BB76-C1D58925AB1F}" dt="2021-06-04T19:13:04.639" v="1203" actId="1076"/>
          <ac:picMkLst>
            <pc:docMk/>
            <pc:sldMk cId="1725886812" sldId="281"/>
            <ac:picMk id="20" creationId="{CB77B77B-BDE8-4C05-B370-448D8C52DC2B}"/>
          </ac:picMkLst>
        </pc:picChg>
        <pc:picChg chg="del">
          <ac:chgData name="길 다영" userId="11d3a75bfe554e41" providerId="LiveId" clId="{649246B9-292E-455C-BB76-C1D58925AB1F}" dt="2021-06-04T19:11:49.549" v="1177" actId="478"/>
          <ac:picMkLst>
            <pc:docMk/>
            <pc:sldMk cId="1725886812" sldId="281"/>
            <ac:picMk id="26" creationId="{24E06378-8739-47CD-9AFA-0BB2B90A3E2B}"/>
          </ac:picMkLst>
        </pc:picChg>
        <pc:cxnChg chg="add del mod">
          <ac:chgData name="길 다영" userId="11d3a75bfe554e41" providerId="LiveId" clId="{649246B9-292E-455C-BB76-C1D58925AB1F}" dt="2021-06-04T19:13:04.639" v="1203" actId="1076"/>
          <ac:cxnSpMkLst>
            <pc:docMk/>
            <pc:sldMk cId="1725886812" sldId="281"/>
            <ac:cxnSpMk id="19" creationId="{572CA6D2-A4BC-402B-B789-146D90D00714}"/>
          </ac:cxnSpMkLst>
        </pc:cxnChg>
      </pc:sldChg>
      <pc:sldChg chg="addSp delSp modSp add del mod ord">
        <pc:chgData name="길 다영" userId="11d3a75bfe554e41" providerId="LiveId" clId="{649246B9-292E-455C-BB76-C1D58925AB1F}" dt="2021-06-04T19:14:43.702" v="1237" actId="47"/>
        <pc:sldMkLst>
          <pc:docMk/>
          <pc:sldMk cId="2544260030" sldId="282"/>
        </pc:sldMkLst>
        <pc:spChg chg="add del">
          <ac:chgData name="길 다영" userId="11d3a75bfe554e41" providerId="LiveId" clId="{649246B9-292E-455C-BB76-C1D58925AB1F}" dt="2021-06-04T19:14:35.783" v="1234" actId="478"/>
          <ac:spMkLst>
            <pc:docMk/>
            <pc:sldMk cId="2544260030" sldId="282"/>
            <ac:spMk id="12" creationId="{FDEB7784-879B-451A-99BC-1A1EE2BEE87A}"/>
          </ac:spMkLst>
        </pc:spChg>
        <pc:spChg chg="del">
          <ac:chgData name="길 다영" userId="11d3a75bfe554e41" providerId="LiveId" clId="{649246B9-292E-455C-BB76-C1D58925AB1F}" dt="2021-06-04T19:13:58.526" v="1215" actId="478"/>
          <ac:spMkLst>
            <pc:docMk/>
            <pc:sldMk cId="2544260030" sldId="282"/>
            <ac:spMk id="14" creationId="{97A42D7D-13A3-453F-BE4C-39BA8E116888}"/>
          </ac:spMkLst>
        </pc:spChg>
        <pc:spChg chg="add mod">
          <ac:chgData name="길 다영" userId="11d3a75bfe554e41" providerId="LiveId" clId="{649246B9-292E-455C-BB76-C1D58925AB1F}" dt="2021-06-04T19:13:58.787" v="1216"/>
          <ac:spMkLst>
            <pc:docMk/>
            <pc:sldMk cId="2544260030" sldId="282"/>
            <ac:spMk id="18" creationId="{B5664519-52D1-48DD-AA27-681B1B6B7201}"/>
          </ac:spMkLst>
        </pc:spChg>
      </pc:sldChg>
      <pc:sldChg chg="addSp delSp modSp add mod">
        <pc:chgData name="길 다영" userId="11d3a75bfe554e41" providerId="LiveId" clId="{649246B9-292E-455C-BB76-C1D58925AB1F}" dt="2021-06-04T19:19:53.065" v="1413" actId="207"/>
        <pc:sldMkLst>
          <pc:docMk/>
          <pc:sldMk cId="2815590125" sldId="282"/>
        </pc:sldMkLst>
        <pc:spChg chg="mod ord topLvl">
          <ac:chgData name="길 다영" userId="11d3a75bfe554e41" providerId="LiveId" clId="{649246B9-292E-455C-BB76-C1D58925AB1F}" dt="2021-06-04T19:18:38.797" v="1374" actId="166"/>
          <ac:spMkLst>
            <pc:docMk/>
            <pc:sldMk cId="2815590125" sldId="282"/>
            <ac:spMk id="3" creationId="{3F7929A1-0A52-42DC-9D44-9130060DFC4C}"/>
          </ac:spMkLst>
        </pc:spChg>
        <pc:spChg chg="del">
          <ac:chgData name="길 다영" userId="11d3a75bfe554e41" providerId="LiveId" clId="{649246B9-292E-455C-BB76-C1D58925AB1F}" dt="2021-06-04T19:15:02.014" v="1241" actId="478"/>
          <ac:spMkLst>
            <pc:docMk/>
            <pc:sldMk cId="2815590125" sldId="282"/>
            <ac:spMk id="4" creationId="{03B290CA-D309-4E4F-802C-BA6FAD9B5F5E}"/>
          </ac:spMkLst>
        </pc:spChg>
        <pc:spChg chg="mod ord topLvl">
          <ac:chgData name="길 다영" userId="11d3a75bfe554e41" providerId="LiveId" clId="{649246B9-292E-455C-BB76-C1D58925AB1F}" dt="2021-06-04T19:19:06.727" v="1386" actId="14100"/>
          <ac:spMkLst>
            <pc:docMk/>
            <pc:sldMk cId="2815590125" sldId="282"/>
            <ac:spMk id="6" creationId="{542EC4CE-8A7C-4715-B2F8-D1BB7FBC9DC1}"/>
          </ac:spMkLst>
        </pc:spChg>
        <pc:spChg chg="mod topLvl">
          <ac:chgData name="길 다영" userId="11d3a75bfe554e41" providerId="LiveId" clId="{649246B9-292E-455C-BB76-C1D58925AB1F}" dt="2021-06-04T19:18:56.792" v="1382" actId="14100"/>
          <ac:spMkLst>
            <pc:docMk/>
            <pc:sldMk cId="2815590125" sldId="282"/>
            <ac:spMk id="11" creationId="{14863FC6-E03F-400D-8F7B-DB97A09AAD34}"/>
          </ac:spMkLst>
        </pc:spChg>
        <pc:spChg chg="del">
          <ac:chgData name="길 다영" userId="11d3a75bfe554e41" providerId="LiveId" clId="{649246B9-292E-455C-BB76-C1D58925AB1F}" dt="2021-06-04T19:15:05.078" v="1243" actId="478"/>
          <ac:spMkLst>
            <pc:docMk/>
            <pc:sldMk cId="2815590125" sldId="282"/>
            <ac:spMk id="13" creationId="{DC36275E-5958-4610-8654-5074395D7DF4}"/>
          </ac:spMkLst>
        </pc:spChg>
        <pc:spChg chg="mod topLvl">
          <ac:chgData name="길 다영" userId="11d3a75bfe554e41" providerId="LiveId" clId="{649246B9-292E-455C-BB76-C1D58925AB1F}" dt="2021-06-04T19:19:01.596" v="1385" actId="1076"/>
          <ac:spMkLst>
            <pc:docMk/>
            <pc:sldMk cId="2815590125" sldId="282"/>
            <ac:spMk id="16" creationId="{99D062E2-76A6-421D-93F2-211638E8B3A8}"/>
          </ac:spMkLst>
        </pc:spChg>
        <pc:spChg chg="add mod">
          <ac:chgData name="길 다영" userId="11d3a75bfe554e41" providerId="LiveId" clId="{649246B9-292E-455C-BB76-C1D58925AB1F}" dt="2021-06-04T19:15:19.147" v="1273" actId="1076"/>
          <ac:spMkLst>
            <pc:docMk/>
            <pc:sldMk cId="2815590125" sldId="282"/>
            <ac:spMk id="17" creationId="{D3B5CF29-8ACA-48D8-9EDB-97D870228F7A}"/>
          </ac:spMkLst>
        </pc:spChg>
        <pc:spChg chg="add mod">
          <ac:chgData name="길 다영" userId="11d3a75bfe554e41" providerId="LiveId" clId="{649246B9-292E-455C-BB76-C1D58925AB1F}" dt="2021-06-04T19:17:02.716" v="1316" actId="207"/>
          <ac:spMkLst>
            <pc:docMk/>
            <pc:sldMk cId="2815590125" sldId="282"/>
            <ac:spMk id="25" creationId="{961EC56F-DBE3-4799-B3AB-097EC60BC41C}"/>
          </ac:spMkLst>
        </pc:spChg>
        <pc:spChg chg="add mod">
          <ac:chgData name="길 다영" userId="11d3a75bfe554e41" providerId="LiveId" clId="{649246B9-292E-455C-BB76-C1D58925AB1F}" dt="2021-06-04T19:16:34.230" v="1305" actId="1076"/>
          <ac:spMkLst>
            <pc:docMk/>
            <pc:sldMk cId="2815590125" sldId="282"/>
            <ac:spMk id="27" creationId="{5BDB2629-BEB7-4A42-8C51-FBD82FDB8360}"/>
          </ac:spMkLst>
        </pc:spChg>
        <pc:spChg chg="add mod">
          <ac:chgData name="길 다영" userId="11d3a75bfe554e41" providerId="LiveId" clId="{649246B9-292E-455C-BB76-C1D58925AB1F}" dt="2021-06-04T19:16:27.846" v="1304" actId="1036"/>
          <ac:spMkLst>
            <pc:docMk/>
            <pc:sldMk cId="2815590125" sldId="282"/>
            <ac:spMk id="28" creationId="{C99D4772-EF4D-4C2D-9D3A-1E628611E0F2}"/>
          </ac:spMkLst>
        </pc:spChg>
        <pc:spChg chg="add mod">
          <ac:chgData name="길 다영" userId="11d3a75bfe554e41" providerId="LiveId" clId="{649246B9-292E-455C-BB76-C1D58925AB1F}" dt="2021-06-04T19:17:18.297" v="1321" actId="14100"/>
          <ac:spMkLst>
            <pc:docMk/>
            <pc:sldMk cId="2815590125" sldId="282"/>
            <ac:spMk id="29" creationId="{4FB3F884-917E-48A4-8F74-2E6D5BD8453D}"/>
          </ac:spMkLst>
        </pc:spChg>
        <pc:spChg chg="add mod">
          <ac:chgData name="길 다영" userId="11d3a75bfe554e41" providerId="LiveId" clId="{649246B9-292E-455C-BB76-C1D58925AB1F}" dt="2021-06-04T19:19:53.065" v="1413" actId="207"/>
          <ac:spMkLst>
            <pc:docMk/>
            <pc:sldMk cId="2815590125" sldId="282"/>
            <ac:spMk id="33" creationId="{0103887F-95B1-4CED-808E-A23A2F303926}"/>
          </ac:spMkLst>
        </pc:spChg>
        <pc:spChg chg="add mod">
          <ac:chgData name="길 다영" userId="11d3a75bfe554e41" providerId="LiveId" clId="{649246B9-292E-455C-BB76-C1D58925AB1F}" dt="2021-06-04T19:19:34.613" v="1406" actId="1582"/>
          <ac:spMkLst>
            <pc:docMk/>
            <pc:sldMk cId="2815590125" sldId="282"/>
            <ac:spMk id="34" creationId="{9C0F2E35-55CB-4639-BF65-96D156BD9E1D}"/>
          </ac:spMkLst>
        </pc:spChg>
        <pc:grpChg chg="del mod">
          <ac:chgData name="길 다영" userId="11d3a75bfe554e41" providerId="LiveId" clId="{649246B9-292E-455C-BB76-C1D58925AB1F}" dt="2021-06-04T19:18:34.177" v="1372" actId="165"/>
          <ac:grpSpMkLst>
            <pc:docMk/>
            <pc:sldMk cId="2815590125" sldId="282"/>
            <ac:grpSpMk id="7" creationId="{3A804EA5-79C6-4201-AA76-D503DDFE34A5}"/>
          </ac:grpSpMkLst>
        </pc:grpChg>
        <pc:grpChg chg="del mod">
          <ac:chgData name="길 다영" userId="11d3a75bfe554e41" providerId="LiveId" clId="{649246B9-292E-455C-BB76-C1D58925AB1F}" dt="2021-06-04T19:18:53.618" v="1380" actId="165"/>
          <ac:grpSpMkLst>
            <pc:docMk/>
            <pc:sldMk cId="2815590125" sldId="282"/>
            <ac:grpSpMk id="8" creationId="{2120026C-3489-4DB3-8085-0333900C38B0}"/>
          </ac:grpSpMkLst>
        </pc:grpChg>
        <pc:grpChg chg="del">
          <ac:chgData name="길 다영" userId="11d3a75bfe554e41" providerId="LiveId" clId="{649246B9-292E-455C-BB76-C1D58925AB1F}" dt="2021-06-04T19:15:29.695" v="1274" actId="478"/>
          <ac:grpSpMkLst>
            <pc:docMk/>
            <pc:sldMk cId="2815590125" sldId="282"/>
            <ac:grpSpMk id="9" creationId="{F5469F49-6B38-4829-85D9-86DFB435D9EE}"/>
          </ac:grpSpMkLst>
        </pc:grpChg>
        <pc:grpChg chg="add mod">
          <ac:chgData name="길 다영" userId="11d3a75bfe554e41" providerId="LiveId" clId="{649246B9-292E-455C-BB76-C1D58925AB1F}" dt="2021-06-04T19:16:27.846" v="1304" actId="1036"/>
          <ac:grpSpMkLst>
            <pc:docMk/>
            <pc:sldMk cId="2815590125" sldId="282"/>
            <ac:grpSpMk id="19" creationId="{230DABEE-7DEA-4314-9BE8-6422D309BEFA}"/>
          </ac:grpSpMkLst>
        </pc:grpChg>
        <pc:grpChg chg="mod">
          <ac:chgData name="길 다영" userId="11d3a75bfe554e41" providerId="LiveId" clId="{649246B9-292E-455C-BB76-C1D58925AB1F}" dt="2021-06-04T19:15:09.031" v="1253" actId="1035"/>
          <ac:grpSpMkLst>
            <pc:docMk/>
            <pc:sldMk cId="2815590125" sldId="282"/>
            <ac:grpSpMk id="20" creationId="{33FB5889-8809-4DF2-8C43-54194BCBCE44}"/>
          </ac:grpSpMkLst>
        </pc:grpChg>
        <pc:picChg chg="mod">
          <ac:chgData name="길 다영" userId="11d3a75bfe554e41" providerId="LiveId" clId="{649246B9-292E-455C-BB76-C1D58925AB1F}" dt="2021-06-04T19:15:40.475" v="1279"/>
          <ac:picMkLst>
            <pc:docMk/>
            <pc:sldMk cId="2815590125" sldId="282"/>
            <ac:picMk id="21" creationId="{E632DCD1-052F-4503-B107-41853F4293CC}"/>
          </ac:picMkLst>
        </pc:picChg>
        <pc:picChg chg="mod">
          <ac:chgData name="길 다영" userId="11d3a75bfe554e41" providerId="LiveId" clId="{649246B9-292E-455C-BB76-C1D58925AB1F}" dt="2021-06-04T19:15:40.475" v="1279"/>
          <ac:picMkLst>
            <pc:docMk/>
            <pc:sldMk cId="2815590125" sldId="282"/>
            <ac:picMk id="24" creationId="{44D74AED-8457-4578-9882-A515B793612E}"/>
          </ac:picMkLst>
        </pc:picChg>
        <pc:picChg chg="add mod">
          <ac:chgData name="길 다영" userId="11d3a75bfe554e41" providerId="LiveId" clId="{649246B9-292E-455C-BB76-C1D58925AB1F}" dt="2021-06-04T19:19:15.075" v="1401" actId="1035"/>
          <ac:picMkLst>
            <pc:docMk/>
            <pc:sldMk cId="2815590125" sldId="282"/>
            <ac:picMk id="31" creationId="{8C23F3B9-DEDC-4E8D-878E-B87EC759E92F}"/>
          </ac:picMkLst>
        </pc:picChg>
        <pc:picChg chg="add mod">
          <ac:chgData name="길 다영" userId="11d3a75bfe554e41" providerId="LiveId" clId="{649246B9-292E-455C-BB76-C1D58925AB1F}" dt="2021-06-04T19:19:15.075" v="1401" actId="1035"/>
          <ac:picMkLst>
            <pc:docMk/>
            <pc:sldMk cId="2815590125" sldId="282"/>
            <ac:picMk id="32" creationId="{B8646FA0-46BE-46C2-BBB1-B5D6AA90DF52}"/>
          </ac:picMkLst>
        </pc:picChg>
        <pc:cxnChg chg="add mod">
          <ac:chgData name="길 다영" userId="11d3a75bfe554e41" providerId="LiveId" clId="{649246B9-292E-455C-BB76-C1D58925AB1F}" dt="2021-06-04T19:16:27.846" v="1304" actId="1036"/>
          <ac:cxnSpMkLst>
            <pc:docMk/>
            <pc:sldMk cId="2815590125" sldId="282"/>
            <ac:cxnSpMk id="26" creationId="{08F1D317-1A3E-4B5A-A94C-D55930E17410}"/>
          </ac:cxnSpMkLst>
        </pc:cxnChg>
        <pc:cxnChg chg="add mod">
          <ac:chgData name="길 다영" userId="11d3a75bfe554e41" providerId="LiveId" clId="{649246B9-292E-455C-BB76-C1D58925AB1F}" dt="2021-06-04T19:16:42.736" v="1308" actId="14100"/>
          <ac:cxnSpMkLst>
            <pc:docMk/>
            <pc:sldMk cId="2815590125" sldId="282"/>
            <ac:cxnSpMk id="30" creationId="{B85A7F07-1122-4714-A02E-CDCE0F940D80}"/>
          </ac:cxnSpMkLst>
        </pc:cxnChg>
        <pc:cxnChg chg="add mod">
          <ac:chgData name="길 다영" userId="11d3a75bfe554e41" providerId="LiveId" clId="{649246B9-292E-455C-BB76-C1D58925AB1F}" dt="2021-06-04T19:19:47.081" v="1410" actId="1076"/>
          <ac:cxnSpMkLst>
            <pc:docMk/>
            <pc:sldMk cId="2815590125" sldId="282"/>
            <ac:cxnSpMk id="35" creationId="{4FE1AF3D-05E8-41CC-B8F4-9324F6C1351C}"/>
          </ac:cxnSpMkLst>
        </pc:cxnChg>
      </pc:sldChg>
      <pc:sldChg chg="addSp delSp modSp new mod">
        <pc:chgData name="길 다영" userId="11d3a75bfe554e41" providerId="LiveId" clId="{649246B9-292E-455C-BB76-C1D58925AB1F}" dt="2021-06-12T14:16:43.800" v="1602" actId="1036"/>
        <pc:sldMkLst>
          <pc:docMk/>
          <pc:sldMk cId="3743675267" sldId="283"/>
        </pc:sldMkLst>
        <pc:spChg chg="del">
          <ac:chgData name="길 다영" userId="11d3a75bfe554e41" providerId="LiveId" clId="{649246B9-292E-455C-BB76-C1D58925AB1F}" dt="2021-06-12T14:14:06.686" v="1465" actId="478"/>
          <ac:spMkLst>
            <pc:docMk/>
            <pc:sldMk cId="3743675267" sldId="283"/>
            <ac:spMk id="2" creationId="{9E005ED2-69BF-49B1-8246-EA0198170174}"/>
          </ac:spMkLst>
        </pc:spChg>
        <pc:spChg chg="del">
          <ac:chgData name="길 다영" userId="11d3a75bfe554e41" providerId="LiveId" clId="{649246B9-292E-455C-BB76-C1D58925AB1F}" dt="2021-06-12T14:14:06.686" v="1465" actId="478"/>
          <ac:spMkLst>
            <pc:docMk/>
            <pc:sldMk cId="3743675267" sldId="283"/>
            <ac:spMk id="3" creationId="{C811366D-D958-430B-BF84-683D710AA75A}"/>
          </ac:spMkLst>
        </pc:spChg>
        <pc:spChg chg="mod">
          <ac:chgData name="길 다영" userId="11d3a75bfe554e41" providerId="LiveId" clId="{649246B9-292E-455C-BB76-C1D58925AB1F}" dt="2021-06-12T14:14:35.801" v="1478" actId="1035"/>
          <ac:spMkLst>
            <pc:docMk/>
            <pc:sldMk cId="3743675267" sldId="283"/>
            <ac:spMk id="10" creationId="{EF42088E-591A-4BEC-A389-B38156BC948B}"/>
          </ac:spMkLst>
        </pc:spChg>
        <pc:spChg chg="mod">
          <ac:chgData name="길 다영" userId="11d3a75bfe554e41" providerId="LiveId" clId="{649246B9-292E-455C-BB76-C1D58925AB1F}" dt="2021-06-12T14:14:49.350" v="1504" actId="1037"/>
          <ac:spMkLst>
            <pc:docMk/>
            <pc:sldMk cId="3743675267" sldId="283"/>
            <ac:spMk id="11" creationId="{7EFD78D6-F99E-4D13-BBFF-23C83CBF037B}"/>
          </ac:spMkLst>
        </pc:spChg>
        <pc:spChg chg="add del mod">
          <ac:chgData name="길 다영" userId="11d3a75bfe554e41" providerId="LiveId" clId="{649246B9-292E-455C-BB76-C1D58925AB1F}" dt="2021-06-12T14:15:02.105" v="1508" actId="478"/>
          <ac:spMkLst>
            <pc:docMk/>
            <pc:sldMk cId="3743675267" sldId="283"/>
            <ac:spMk id="12" creationId="{C07EC73E-4A61-4E42-971A-D5EA44D55595}"/>
          </ac:spMkLst>
        </pc:spChg>
        <pc:spChg chg="add mod">
          <ac:chgData name="길 다영" userId="11d3a75bfe554e41" providerId="LiveId" clId="{649246B9-292E-455C-BB76-C1D58925AB1F}" dt="2021-06-12T14:15:46.987" v="1546" actId="1076"/>
          <ac:spMkLst>
            <pc:docMk/>
            <pc:sldMk cId="3743675267" sldId="283"/>
            <ac:spMk id="14" creationId="{7449CFA7-039D-4BA3-9743-13F65F669A1B}"/>
          </ac:spMkLst>
        </pc:spChg>
        <pc:spChg chg="add mod">
          <ac:chgData name="길 다영" userId="11d3a75bfe554e41" providerId="LiveId" clId="{649246B9-292E-455C-BB76-C1D58925AB1F}" dt="2021-06-12T14:16:43.800" v="1602" actId="1036"/>
          <ac:spMkLst>
            <pc:docMk/>
            <pc:sldMk cId="3743675267" sldId="283"/>
            <ac:spMk id="15" creationId="{EA5286F5-B6B4-4F5B-A776-FFEAD328E6FF}"/>
          </ac:spMkLst>
        </pc:spChg>
        <pc:grpChg chg="add mod">
          <ac:chgData name="길 다영" userId="11d3a75bfe554e41" providerId="LiveId" clId="{649246B9-292E-455C-BB76-C1D58925AB1F}" dt="2021-06-12T14:14:41.557" v="1495" actId="1035"/>
          <ac:grpSpMkLst>
            <pc:docMk/>
            <pc:sldMk cId="3743675267" sldId="283"/>
            <ac:grpSpMk id="4" creationId="{ED304E1E-E7FD-4BBC-8102-14C0B585B458}"/>
          </ac:grpSpMkLst>
        </pc:grpChg>
        <pc:cxnChg chg="mod">
          <ac:chgData name="길 다영" userId="11d3a75bfe554e41" providerId="LiveId" clId="{649246B9-292E-455C-BB76-C1D58925AB1F}" dt="2021-06-12T14:14:07.017" v="1466"/>
          <ac:cxnSpMkLst>
            <pc:docMk/>
            <pc:sldMk cId="3743675267" sldId="283"/>
            <ac:cxnSpMk id="5" creationId="{5BDB9672-F9D8-4D66-8FF2-3F10D7AB26CB}"/>
          </ac:cxnSpMkLst>
        </pc:cxnChg>
        <pc:cxnChg chg="mod">
          <ac:chgData name="길 다영" userId="11d3a75bfe554e41" providerId="LiveId" clId="{649246B9-292E-455C-BB76-C1D58925AB1F}" dt="2021-06-12T14:14:07.017" v="1466"/>
          <ac:cxnSpMkLst>
            <pc:docMk/>
            <pc:sldMk cId="3743675267" sldId="283"/>
            <ac:cxnSpMk id="6" creationId="{B5F66567-A9CC-47AF-93E6-9D9A10B1C6B9}"/>
          </ac:cxnSpMkLst>
        </pc:cxnChg>
        <pc:cxnChg chg="mod">
          <ac:chgData name="길 다영" userId="11d3a75bfe554e41" providerId="LiveId" clId="{649246B9-292E-455C-BB76-C1D58925AB1F}" dt="2021-06-12T14:14:07.017" v="1466"/>
          <ac:cxnSpMkLst>
            <pc:docMk/>
            <pc:sldMk cId="3743675267" sldId="283"/>
            <ac:cxnSpMk id="7" creationId="{40592AFB-362C-458C-BBEC-29B133240177}"/>
          </ac:cxnSpMkLst>
        </pc:cxnChg>
        <pc:cxnChg chg="mod">
          <ac:chgData name="길 다영" userId="11d3a75bfe554e41" providerId="LiveId" clId="{649246B9-292E-455C-BB76-C1D58925AB1F}" dt="2021-06-12T14:14:07.017" v="1466"/>
          <ac:cxnSpMkLst>
            <pc:docMk/>
            <pc:sldMk cId="3743675267" sldId="283"/>
            <ac:cxnSpMk id="8" creationId="{017B0E92-8A6D-4239-903A-EAA119AA1A65}"/>
          </ac:cxnSpMkLst>
        </pc:cxnChg>
        <pc:cxnChg chg="mod">
          <ac:chgData name="길 다영" userId="11d3a75bfe554e41" providerId="LiveId" clId="{649246B9-292E-455C-BB76-C1D58925AB1F}" dt="2021-06-12T14:14:07.017" v="1466"/>
          <ac:cxnSpMkLst>
            <pc:docMk/>
            <pc:sldMk cId="3743675267" sldId="283"/>
            <ac:cxnSpMk id="9" creationId="{0A0D6F35-218E-4EF8-A730-5AFACE221A8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D3A5-5387-4E66-8FCE-CCC14E867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207DB2-5BCE-4522-8790-3A8FDE99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56970-C25E-4347-B788-41E7D70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3121A-2DE4-4F41-990D-ABFA4490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1D051-4A30-4210-87E6-28A1F622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651E-F653-4FFB-87F1-897A57ED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557A1-2815-4822-9FE9-F12C3C0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11563-0B0E-41A7-B927-E9F0EBC0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48C98-96BE-42F3-9C54-E2235287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8DE81-07E9-4104-AAAA-69C450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091F3-5FD5-4B9D-AAD3-C2D589AD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41E5A-311B-448F-A75C-2B57B990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77580-DEE5-4902-8B62-B0252550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6B77C-D79D-4CF2-9632-C7B4EF4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31D9C-A349-4FA6-BD2D-1832117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DFAEA-5F8D-4FD9-AE2C-E02F54A6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2260A-CE4E-4422-A503-2E5FBC09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2FEE2-549B-4E6C-AD20-D8D553A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00CBC-D313-494A-B2B2-BC021D1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43871-0A71-4BFB-A6BC-651D9F4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6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3EDD-38AC-4A60-8998-CA33D229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C78F4-386D-4231-A759-495D1E24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2BBFA-9D41-4D8F-85F2-D4F4A07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738D1-9BE9-48BD-92E9-57A67073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E94E1-AC27-4543-B2F6-BFD1F613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87579-4BC3-45C4-994E-B3DE3F58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3AD14-4651-4B45-B0AE-FEC38B28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FD0F0-7B2C-4D1D-ACB4-B5C3BFE2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F8854-CC49-4FB4-A3A8-1F223D1B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1D374-4A95-4BBC-B85A-77CE9316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19C5F-5D8A-48DD-AD5B-58AED5A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7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D3C0F-22E6-4CB2-A004-F4743D6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FAFAC-1617-4CC8-8C3A-4EC4855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3F20E-0A66-4999-B4CF-00E062C3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10630A-DA66-4A33-8ED7-2CDC1652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B98B6B-E799-47A8-BAC9-4D3D8C18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B84432-1DC8-4544-8ACF-A66143A4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B2971D-1349-4BE3-A088-75EB4C72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11347A-97F3-4082-A4EA-0883F15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6AC9B-C2A1-4666-A330-2C2F1C79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3BBB62-DAE0-41C3-B962-FE9F594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B84A89-F616-45F6-97C8-E0B827C9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D793B-B0AC-4317-8721-7273C037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AB9AB3-DF15-4295-937F-ACAE9914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56C36C-D9A2-4D1D-903A-DCF5A6EF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04A77-C58A-4DC6-9C3C-D157083A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98D6-5017-467A-AB4D-9B19BE9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4B26B-DED7-4A82-AF50-EA3E0588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9F5EF-6931-4547-9587-56D9128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ABC18-F066-475E-A67B-56FD22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25DF3-E53E-422E-A8AA-BC3DD363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D5D555-BDDD-4493-8BEC-D27E318A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580C-C7F9-4526-9C73-786674C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8385B7-5067-4D43-AA44-D85FBA91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2093D-9E51-4C98-A1EC-AEEB6CA0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BC31B-A2DA-437F-BB26-DDFB2E31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2A248-4446-4C5C-B8B7-96FDE89F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39B75-AA28-411C-808E-FF7AED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5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BEE097-1069-4B9C-91A8-62C412E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74255F-4126-4E9B-AB7B-5E312E25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5F854-2A38-4EB5-BFD1-AC7F1DE2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7085-3053-441B-B557-EB5DA2C4BF36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F45B0-123F-40E8-8F56-E21847E6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558CB-6678-4100-B11F-D9CC6070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5443987" y="1822362"/>
            <a:ext cx="63131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dirty="0" err="1">
                <a:latin typeface="Eras Bold ITC" panose="020B0907030504020204" pitchFamily="34" charset="0"/>
                <a:ea typeface="카페24 써라운드 에어 " pitchFamily="2" charset="-127"/>
                <a:cs typeface="카페24 써라운드 에어 " pitchFamily="2" charset="-127"/>
              </a:rPr>
              <a:t>HorizonNet</a:t>
            </a:r>
            <a:endParaRPr lang="ko-KR" altLang="en-US" sz="8000" dirty="0">
              <a:latin typeface="Eras Bold ITC" panose="020B0907030504020204" pitchFamily="34" charset="0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09C-D385-43B4-ADC4-D872C28C30B1}"/>
              </a:ext>
            </a:extLst>
          </p:cNvPr>
          <p:cNvSpPr txBox="1"/>
          <p:nvPr/>
        </p:nvSpPr>
        <p:spPr>
          <a:xfrm>
            <a:off x="616239" y="5917840"/>
            <a:ext cx="319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AI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융합학부 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–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길다영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,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김현우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0F41A4-DE89-4186-9488-B4DCB0FC34C8}"/>
              </a:ext>
            </a:extLst>
          </p:cNvPr>
          <p:cNvGrpSpPr>
            <a:grpSpLocks noChangeAspect="1"/>
          </p:cNvGrpSpPr>
          <p:nvPr/>
        </p:nvGrpSpPr>
        <p:grpSpPr>
          <a:xfrm>
            <a:off x="5540985" y="2921896"/>
            <a:ext cx="6144389" cy="230996"/>
            <a:chOff x="6969211" y="3355037"/>
            <a:chExt cx="478791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/>
            <p:nvPr/>
          </p:nvCxnSpPr>
          <p:spPr>
            <a:xfrm>
              <a:off x="6969211" y="3429000"/>
              <a:ext cx="47879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9273168" y="335503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A90D20-11BA-49C7-BAF0-B303194ECC57}"/>
              </a:ext>
            </a:extLst>
          </p:cNvPr>
          <p:cNvGrpSpPr/>
          <p:nvPr/>
        </p:nvGrpSpPr>
        <p:grpSpPr>
          <a:xfrm>
            <a:off x="0" y="0"/>
            <a:ext cx="5171440" cy="6502615"/>
            <a:chOff x="0" y="0"/>
            <a:chExt cx="5171440" cy="650261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A9F131-C806-4B87-8F21-8217CEB0F73F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28251C-818C-4F6E-81A8-C73DA45F00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85937"/>
              <a:ext cx="5171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A51539-F9B4-42AB-97A1-553750C9A02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C77127-6385-436A-A633-C405DA073EF0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04C8EF4-B16C-4181-A886-C661F108D6CC}"/>
                </a:ext>
              </a:extLst>
            </p:cNvPr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</p:grpSp>
    </p:spTree>
    <p:extLst>
      <p:ext uri="{BB962C8B-B14F-4D97-AF65-F5344CB8AC3E}">
        <p14:creationId xmlns:p14="http://schemas.microsoft.com/office/powerpoint/2010/main" val="321322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93556A7-1A68-4ED0-A004-46CAB803B326}"/>
              </a:ext>
            </a:extLst>
          </p:cNvPr>
          <p:cNvGrpSpPr/>
          <p:nvPr/>
        </p:nvGrpSpPr>
        <p:grpSpPr>
          <a:xfrm>
            <a:off x="0" y="815212"/>
            <a:ext cx="11098221" cy="5592322"/>
            <a:chOff x="0" y="966133"/>
            <a:chExt cx="11098221" cy="559232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110793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10643304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00EBF24-B5AD-443B-AFCC-9954287B3C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626" y="1056133"/>
              <a:ext cx="19613" cy="5446482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437614" y="4765552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B9043FC-6910-4700-8AD4-59CBB827DE25}"/>
                </a:ext>
              </a:extLst>
            </p:cNvPr>
            <p:cNvSpPr/>
            <p:nvPr/>
          </p:nvSpPr>
          <p:spPr>
            <a:xfrm>
              <a:off x="447253" y="966133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FA13F871-E78C-41F9-8F2D-9BBD0DEDABB9}"/>
                </a:ext>
              </a:extLst>
            </p:cNvPr>
            <p:cNvSpPr/>
            <p:nvPr/>
          </p:nvSpPr>
          <p:spPr>
            <a:xfrm>
              <a:off x="382695" y="6331133"/>
              <a:ext cx="263694" cy="227322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10954221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EB7784-879B-451A-99BC-1A1EE2BEE87A}"/>
              </a:ext>
            </a:extLst>
          </p:cNvPr>
          <p:cNvSpPr txBox="1"/>
          <p:nvPr/>
        </p:nvSpPr>
        <p:spPr>
          <a:xfrm>
            <a:off x="716643" y="138321"/>
            <a:ext cx="10758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Pano</a:t>
            </a:r>
            <a:r>
              <a:rPr lang="en-US" altLang="ko-KR" sz="4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Stretch </a:t>
            </a:r>
            <a:r>
              <a:rPr lang="ko-KR" altLang="en-US" sz="4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데이터 확장</a:t>
            </a:r>
            <a:r>
              <a:rPr lang="en-US" altLang="ko-KR" sz="4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(Data Augmentation)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42D7D-13A3-453F-BE4C-39BA8E116888}"/>
              </a:ext>
            </a:extLst>
          </p:cNvPr>
          <p:cNvSpPr txBox="1"/>
          <p:nvPr/>
        </p:nvSpPr>
        <p:spPr>
          <a:xfrm>
            <a:off x="178275" y="120676"/>
            <a:ext cx="52450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6</a:t>
            </a:r>
            <a:endParaRPr lang="ko-KR" altLang="en-US" sz="4800" dirty="0">
              <a:latin typeface="서울남산체 B" panose="02020503020101020101" pitchFamily="18" charset="-127"/>
              <a:ea typeface="서울남산체 B" panose="02020503020101020101" pitchFamily="18" charset="-127"/>
              <a:cs typeface="카페24 써라운드 에어 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56A429F-94BD-42E6-AD77-6C9AE7C0F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35" y="1241072"/>
            <a:ext cx="4543425" cy="28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C610B5-BA7A-4D59-AD1E-FAAFC02D8A82}"/>
              </a:ext>
            </a:extLst>
          </p:cNvPr>
          <p:cNvSpPr txBox="1"/>
          <p:nvPr/>
        </p:nvSpPr>
        <p:spPr>
          <a:xfrm>
            <a:off x="1206835" y="4461402"/>
            <a:ext cx="7511037" cy="14542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녹색선 </a:t>
            </a:r>
            <a:r>
              <a: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: </a:t>
            </a:r>
            <a:r>
              <a:rPr lang="ko-KR" altLang="en-US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이미지와 </a:t>
            </a:r>
            <a:r>
              <a: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ground truth</a:t>
            </a:r>
            <a:r>
              <a:rPr lang="ko-KR" altLang="en-US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배치</a:t>
            </a:r>
            <a:endParaRPr lang="en-US" altLang="ko-KR" sz="12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녹색 선은 </a:t>
            </a:r>
            <a:r>
              <a: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x</a:t>
            </a:r>
            <a:r>
              <a:rPr lang="ko-KR" altLang="en-US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또는 </a:t>
            </a:r>
            <a:r>
              <a: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z</a:t>
            </a:r>
            <a:r>
              <a:rPr lang="ko-KR" altLang="en-US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축을 따라 늘어난다</a:t>
            </a:r>
            <a:r>
              <a: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서울남산체 L" panose="02020503020101020101" pitchFamily="18" charset="-127"/>
                <a:ea typeface="서울남산체 L" panose="02020503020101020101" pitchFamily="18" charset="-127"/>
                <a:sym typeface="Wingdings" panose="05000000000000000000" pitchFamily="2" charset="2"/>
              </a:rPr>
              <a:t>룸의 길이와 너비를 변경하여 데이터를 늘릴 수 있다</a:t>
            </a:r>
            <a:r>
              <a: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서울남산체 L" panose="02020503020101020101" pitchFamily="18" charset="-127"/>
                <a:ea typeface="서울남산체 L" panose="02020503020101020101" pitchFamily="18" charset="-127"/>
                <a:sym typeface="Wingdings" panose="05000000000000000000" pitchFamily="2" charset="2"/>
              </a:rPr>
              <a:t>이 증강 전략은 모든 실험 설정에서 정량적 결과를 개선한다</a:t>
            </a:r>
            <a:r>
              <a: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  <a:sym typeface="Wingdings" panose="05000000000000000000" pitchFamily="2" charset="2"/>
              </a:rPr>
              <a:t>.(</a:t>
            </a:r>
            <a:r>
              <a:rPr lang="ko-KR" altLang="en-US" sz="1200" dirty="0">
                <a:latin typeface="서울남산체 L" panose="02020503020101020101" pitchFamily="18" charset="-127"/>
                <a:ea typeface="서울남산체 L" panose="02020503020101020101" pitchFamily="18" charset="-127"/>
                <a:sym typeface="Wingdings" panose="05000000000000000000" pitchFamily="2" charset="2"/>
              </a:rPr>
              <a:t>정확도 높이는데 사용</a:t>
            </a:r>
            <a:r>
              <a: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This augmentation strategy improves our quantitative results under all experiment settings </a:t>
            </a:r>
            <a:r>
              <a: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6" name="Supplemantary of HorizonNet CVPR'19 - YouTube - Chrome 2021-06-03 17-16-24">
            <a:hlinkClick r:id="" action="ppaction://media"/>
            <a:extLst>
              <a:ext uri="{FF2B5EF4-FFF2-40B4-BE49-F238E27FC236}">
                <a16:creationId xmlns:a16="http://schemas.microsoft.com/office/drawing/2014/main" id="{24E06378-8739-47CD-9AFA-0BB2B90A3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0997" y="1401348"/>
            <a:ext cx="5184377" cy="291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9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93556A7-1A68-4ED0-A004-46CAB803B326}"/>
              </a:ext>
            </a:extLst>
          </p:cNvPr>
          <p:cNvGrpSpPr/>
          <p:nvPr/>
        </p:nvGrpSpPr>
        <p:grpSpPr>
          <a:xfrm>
            <a:off x="0" y="815212"/>
            <a:ext cx="11098221" cy="5592322"/>
            <a:chOff x="0" y="966133"/>
            <a:chExt cx="11098221" cy="559232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110793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10643304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00EBF24-B5AD-443B-AFCC-9954287B3C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626" y="1056133"/>
              <a:ext cx="19613" cy="5446482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437614" y="4765552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B9043FC-6910-4700-8AD4-59CBB827DE25}"/>
                </a:ext>
              </a:extLst>
            </p:cNvPr>
            <p:cNvSpPr/>
            <p:nvPr/>
          </p:nvSpPr>
          <p:spPr>
            <a:xfrm>
              <a:off x="447253" y="966133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FA13F871-E78C-41F9-8F2D-9BBD0DEDABB9}"/>
                </a:ext>
              </a:extLst>
            </p:cNvPr>
            <p:cNvSpPr/>
            <p:nvPr/>
          </p:nvSpPr>
          <p:spPr>
            <a:xfrm>
              <a:off x="382695" y="6331133"/>
              <a:ext cx="263694" cy="227322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10954221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EB7784-879B-451A-99BC-1A1EE2BEE87A}"/>
              </a:ext>
            </a:extLst>
          </p:cNvPr>
          <p:cNvSpPr txBox="1"/>
          <p:nvPr/>
        </p:nvSpPr>
        <p:spPr>
          <a:xfrm>
            <a:off x="716643" y="138321"/>
            <a:ext cx="10758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Pano</a:t>
            </a:r>
            <a:r>
              <a:rPr lang="en-US" altLang="ko-KR" sz="4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Stretch </a:t>
            </a:r>
            <a:r>
              <a:rPr lang="ko-KR" altLang="en-US" sz="4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데이터 확장</a:t>
            </a:r>
            <a:r>
              <a:rPr lang="en-US" altLang="ko-KR" sz="4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(Data Augmentation)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42D7D-13A3-453F-BE4C-39BA8E116888}"/>
              </a:ext>
            </a:extLst>
          </p:cNvPr>
          <p:cNvSpPr txBox="1"/>
          <p:nvPr/>
        </p:nvSpPr>
        <p:spPr>
          <a:xfrm>
            <a:off x="178275" y="120676"/>
            <a:ext cx="52450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6</a:t>
            </a:r>
            <a:endParaRPr lang="ko-KR" altLang="en-US" sz="4800" dirty="0">
              <a:latin typeface="서울남산체 B" panose="02020503020101020101" pitchFamily="18" charset="-127"/>
              <a:ea typeface="서울남산체 B" panose="02020503020101020101" pitchFamily="18" charset="-127"/>
              <a:cs typeface="카페24 써라운드 에어 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4EF2A9-9C15-4248-8B2E-C419198C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33" y="1266000"/>
            <a:ext cx="5762536" cy="39506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18B198-DEC4-41DF-BD15-1A39C9EF6E7D}"/>
              </a:ext>
            </a:extLst>
          </p:cNvPr>
          <p:cNvSpPr/>
          <p:nvPr/>
        </p:nvSpPr>
        <p:spPr>
          <a:xfrm>
            <a:off x="1043678" y="2945835"/>
            <a:ext cx="4424513" cy="17373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72CA6D2-A4BC-402B-B789-146D90D00714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5468191" y="3032703"/>
            <a:ext cx="1868767" cy="396297"/>
          </a:xfrm>
          <a:prstGeom prst="straightConnector1">
            <a:avLst/>
          </a:prstGeom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B77B77B-BDE8-4C05-B370-448D8C52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58" y="2495391"/>
            <a:ext cx="4483626" cy="186721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A8D2B0-D0D9-4C5F-A251-C251466AA4A3}"/>
              </a:ext>
            </a:extLst>
          </p:cNvPr>
          <p:cNvGrpSpPr/>
          <p:nvPr/>
        </p:nvGrpSpPr>
        <p:grpSpPr>
          <a:xfrm>
            <a:off x="8825140" y="1262974"/>
            <a:ext cx="2760570" cy="432193"/>
            <a:chOff x="7533501" y="1389499"/>
            <a:chExt cx="1495089" cy="52322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7D8C5E-4EA0-4BDF-AD26-11955E63F4F5}"/>
                </a:ext>
              </a:extLst>
            </p:cNvPr>
            <p:cNvSpPr/>
            <p:nvPr/>
          </p:nvSpPr>
          <p:spPr>
            <a:xfrm>
              <a:off x="7533501" y="1389499"/>
              <a:ext cx="1495089" cy="523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  <a:ea typeface="서울남산체 L" panose="020205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D3B0AB-3E5B-4FDC-891E-0B832F7378D3}"/>
                </a:ext>
              </a:extLst>
            </p:cNvPr>
            <p:cNvSpPr txBox="1"/>
            <p:nvPr/>
          </p:nvSpPr>
          <p:spPr>
            <a:xfrm>
              <a:off x="7664180" y="1408919"/>
              <a:ext cx="1233729" cy="48438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Consolas" panose="020B0609020204030204" pitchFamily="49" charset="0"/>
                  <a:ea typeface="서울남산체 L" panose="02020503020101020101" pitchFamily="18" charset="-127"/>
                </a:rPr>
                <a:t>inference.py</a:t>
              </a:r>
              <a:endParaRPr lang="ko-KR" altLang="en-US" sz="2000" spc="-150" dirty="0">
                <a:solidFill>
                  <a:schemeClr val="bg1"/>
                </a:solidFill>
                <a:latin typeface="Consolas" panose="020B0609020204030204" pitchFamily="49" charset="0"/>
                <a:ea typeface="서울남산체 L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88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304E1E-E7FD-4BBC-8102-14C0B585B458}"/>
              </a:ext>
            </a:extLst>
          </p:cNvPr>
          <p:cNvGrpSpPr/>
          <p:nvPr/>
        </p:nvGrpSpPr>
        <p:grpSpPr>
          <a:xfrm>
            <a:off x="2341991" y="2085788"/>
            <a:ext cx="7508017" cy="2637132"/>
            <a:chOff x="743926" y="1611292"/>
            <a:chExt cx="7251032" cy="47579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BDB9672-F9D8-4D66-8FF2-3F10D7AB26C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17446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5F66567-A9CC-47AF-93E6-9D9A10B1C6B9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0592AFB-362C-458C-BBEC-29B133240177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17B0E92-8A6D-4239-903A-EAA119AA1A65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A0D6F35-218E-4EF8-A730-5AFACE221A82}"/>
                </a:ext>
              </a:extLst>
            </p:cNvPr>
            <p:cNvCxnSpPr>
              <a:cxnSpLocks/>
            </p:cNvCxnSpPr>
            <p:nvPr/>
          </p:nvCxnSpPr>
          <p:spPr>
            <a:xfrm>
              <a:off x="7617958" y="4648200"/>
              <a:ext cx="0" cy="1721065"/>
            </a:xfrm>
            <a:prstGeom prst="line">
              <a:avLst/>
            </a:prstGeom>
            <a:ln w="76200">
              <a:prstDash val="lgDashDotDot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F42088E-591A-4BEC-A389-B38156BC948B}"/>
                </a:ext>
              </a:extLst>
            </p:cNvPr>
            <p:cNvSpPr/>
            <p:nvPr/>
          </p:nvSpPr>
          <p:spPr>
            <a:xfrm>
              <a:off x="7742500" y="1627620"/>
              <a:ext cx="143998" cy="30484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EFD78D6-F99E-4D13-BBFF-23C83CBF037B}"/>
                </a:ext>
              </a:extLst>
            </p:cNvPr>
            <p:cNvSpPr/>
            <p:nvPr/>
          </p:nvSpPr>
          <p:spPr>
            <a:xfrm>
              <a:off x="819627" y="6032925"/>
              <a:ext cx="166013" cy="2749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49CFA7-039D-4BA3-9743-13F65F669A1B}"/>
              </a:ext>
            </a:extLst>
          </p:cNvPr>
          <p:cNvSpPr txBox="1"/>
          <p:nvPr/>
        </p:nvSpPr>
        <p:spPr>
          <a:xfrm>
            <a:off x="2934025" y="2722772"/>
            <a:ext cx="60945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Eras Bold ITC" panose="020B0907030504020204" pitchFamily="34" charset="0"/>
                <a:ea typeface="카페24 써라운드 에어 " pitchFamily="2" charset="-127"/>
                <a:cs typeface="카페24 써라운드 에어 " pitchFamily="2" charset="-127"/>
              </a:rPr>
              <a:t>Thank You</a:t>
            </a:r>
            <a:endParaRPr lang="ko-KR" altLang="en-US" sz="8000" dirty="0">
              <a:latin typeface="Eras Bold ITC" panose="020B0907030504020204" pitchFamily="34" charset="0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286F5-B6B4-4F5B-A776-FFEAD328E6FF}"/>
              </a:ext>
            </a:extLst>
          </p:cNvPr>
          <p:cNvSpPr txBox="1"/>
          <p:nvPr/>
        </p:nvSpPr>
        <p:spPr>
          <a:xfrm>
            <a:off x="2528845" y="1748903"/>
            <a:ext cx="2636674" cy="37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ras Bold ITC" panose="020B0907030504020204" pitchFamily="34" charset="0"/>
                <a:ea typeface="카페24 써라운드 에어 " pitchFamily="2" charset="-127"/>
                <a:cs typeface="카페24 써라운드 에어 " pitchFamily="2" charset="-127"/>
              </a:rPr>
              <a:t>Computer Vision</a:t>
            </a:r>
            <a:endParaRPr lang="ko-KR" altLang="en-US" sz="1800" dirty="0">
              <a:latin typeface="Eras Bold ITC" panose="020B0907030504020204" pitchFamily="34" charset="0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67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042960" y="85673"/>
            <a:ext cx="2824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Eras Demi ITC" panose="020B0805030504020804" pitchFamily="34" charset="0"/>
                <a:ea typeface="카페24 써라운드 에어 " pitchFamily="2" charset="-127"/>
                <a:cs typeface="카페24 써라운드 에어 " pitchFamily="2" charset="-127"/>
              </a:rPr>
              <a:t>Contents</a:t>
            </a:r>
            <a:endParaRPr lang="ko-KR" altLang="en-US" sz="4800" dirty="0">
              <a:latin typeface="Eras Demi ITC" panose="020B0805030504020804" pitchFamily="34" charset="0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6FA9DB-3395-4999-9741-AA32A32C9E3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5679440" cy="4744720"/>
            <a:chOff x="0" y="0"/>
            <a:chExt cx="7254178" cy="5799158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F6112C-A086-46CA-9B56-9069D8501EBC}"/>
                </a:ext>
              </a:extLst>
            </p:cNvPr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C039F6-0BD1-4865-B18C-FF54710C65CD}"/>
              </a:ext>
            </a:extLst>
          </p:cNvPr>
          <p:cNvGrpSpPr/>
          <p:nvPr/>
        </p:nvGrpSpPr>
        <p:grpSpPr>
          <a:xfrm>
            <a:off x="7914640" y="4744719"/>
            <a:ext cx="4277360" cy="2120823"/>
            <a:chOff x="6799261" y="4414345"/>
            <a:chExt cx="5392739" cy="245119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A55DAFB-8DF2-4E7A-8DED-D19CFD5C2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32065B3-A942-41EB-9A7C-9A509A4185B4}"/>
              </a:ext>
            </a:extLst>
          </p:cNvPr>
          <p:cNvSpPr txBox="1"/>
          <p:nvPr/>
        </p:nvSpPr>
        <p:spPr>
          <a:xfrm>
            <a:off x="1587421" y="1256574"/>
            <a:ext cx="9539703" cy="4560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수직 보정 </a:t>
            </a:r>
            <a:r>
              <a:rPr lang="ko-KR" altLang="en-US" sz="2000" dirty="0" err="1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전처리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  <a:cs typeface="카페24 써라운드 에어 " pitchFamily="2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1D Layout 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표현 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  <a:cs typeface="카페24 써라운드 에어 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특징 </a:t>
            </a:r>
            <a:r>
              <a:rPr lang="ko-KR" altLang="en-US" sz="2000" dirty="0" err="1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추출기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(Feature Extractor)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 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  <a:cs typeface="카페24 써라운드 에어 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순환 신경망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(Recurrent Neural Network for Capturing Global Information)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Post-processing 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  <a:cs typeface="카페24 써라운드 에어 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000" dirty="0" err="1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Pano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 Stretch 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데이터 확장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(Data Augmentation)</a:t>
            </a:r>
            <a:endParaRPr lang="ko-KR" altLang="en-US" sz="2000" dirty="0">
              <a:latin typeface="서울남산체 M" panose="02020503020101020101" pitchFamily="18" charset="-127"/>
              <a:ea typeface="서울남산체 M" panose="02020503020101020101" pitchFamily="18" charset="-127"/>
              <a:cs typeface="카페24 써라운드 에어 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027BD-967F-4D70-9407-BFDE3141F6DB}"/>
              </a:ext>
            </a:extLst>
          </p:cNvPr>
          <p:cNvSpPr txBox="1"/>
          <p:nvPr/>
        </p:nvSpPr>
        <p:spPr>
          <a:xfrm>
            <a:off x="839333" y="6146348"/>
            <a:ext cx="10526590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  <a:ea typeface="타이포_연희동 B" panose="02020503020101020101" pitchFamily="18" charset="-127"/>
              </a:rPr>
              <a:t>Preprocess.py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  <a:ea typeface="타이포_연희동 B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  <a:ea typeface="타이포_연희동 B" panose="02020503020101020101" pitchFamily="18" charset="-127"/>
              </a:rPr>
              <a:t>model.py / inference.py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  <a:ea typeface="타이포_연희동 B" panose="020205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  <a:ea typeface="타이포_연희동 B" panose="02020503020101020101" pitchFamily="18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  <a:ea typeface="타이포_연희동 B" panose="02020503020101020101" pitchFamily="18" charset="-127"/>
              </a:rPr>
              <a:t>post_proc.py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  <a:ea typeface="타이포_연희동 B" panose="020205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  <a:ea typeface="타이포_연희동 B" panose="02020503020101020101" pitchFamily="18" charset="-127"/>
              </a:rPr>
              <a:t> layout_viewer.py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  <a:ea typeface="타이포_연희동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42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B377997-5FDB-4A20-ACC2-AF177F205491}"/>
              </a:ext>
            </a:extLst>
          </p:cNvPr>
          <p:cNvCxnSpPr>
            <a:cxnSpLocks/>
            <a:stCxn id="26" idx="3"/>
            <a:endCxn id="46" idx="0"/>
          </p:cNvCxnSpPr>
          <p:nvPr/>
        </p:nvCxnSpPr>
        <p:spPr>
          <a:xfrm>
            <a:off x="5604208" y="1301534"/>
            <a:ext cx="2083508" cy="3168400"/>
          </a:xfrm>
          <a:prstGeom prst="straightConnector1">
            <a:avLst/>
          </a:prstGeom>
          <a:ln w="19050" cap="flat" cmpd="sng" algn="ctr">
            <a:solidFill>
              <a:srgbClr val="CA8A8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3"/>
            <a:ext cx="6427433" cy="786286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8276" y="120676"/>
            <a:ext cx="524503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1</a:t>
            </a:r>
            <a:endParaRPr lang="ko-KR" altLang="en-US" sz="4800" dirty="0">
              <a:latin typeface="서울남산체 B" panose="02020503020101020101" pitchFamily="18" charset="-127"/>
              <a:ea typeface="서울남산체 B" panose="02020503020101020101" pitchFamily="18" charset="-127"/>
              <a:cs typeface="카페24 써라운드 에어 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AFD9F-9CB6-4EDB-83AF-648F1E1EF682}"/>
              </a:ext>
            </a:extLst>
          </p:cNvPr>
          <p:cNvSpPr txBox="1"/>
          <p:nvPr/>
        </p:nvSpPr>
        <p:spPr>
          <a:xfrm>
            <a:off x="1051308" y="166303"/>
            <a:ext cx="3647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수직 보정 </a:t>
            </a:r>
            <a:r>
              <a:rPr lang="ko-KR" altLang="en-US" sz="4000" dirty="0" err="1">
                <a:latin typeface="서울남산체 M" panose="02020503020101020101" pitchFamily="18" charset="-127"/>
                <a:ea typeface="서울남산체 M" panose="02020503020101020101" pitchFamily="18" charset="-127"/>
                <a:cs typeface="카페24 써라운드 에어 " pitchFamily="2" charset="-127"/>
              </a:rPr>
              <a:t>전처리</a:t>
            </a:r>
            <a:endParaRPr lang="ko-KR" altLang="en-US" sz="4000" dirty="0">
              <a:latin typeface="서울남산체 M" panose="02020503020101020101" pitchFamily="18" charset="-127"/>
              <a:ea typeface="서울남산체 M" panose="02020503020101020101" pitchFamily="18" charset="-127"/>
              <a:cs typeface="카페24 써라운드 에어 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86C0C3-BC32-46EF-85D0-B14B6EBF5A50}"/>
              </a:ext>
            </a:extLst>
          </p:cNvPr>
          <p:cNvCxnSpPr>
            <a:cxnSpLocks/>
            <a:stCxn id="26" idx="3"/>
            <a:endCxn id="48" idx="0"/>
          </p:cNvCxnSpPr>
          <p:nvPr/>
        </p:nvCxnSpPr>
        <p:spPr>
          <a:xfrm>
            <a:off x="5604208" y="1301534"/>
            <a:ext cx="1773588" cy="5009352"/>
          </a:xfrm>
          <a:prstGeom prst="straightConnector1">
            <a:avLst/>
          </a:prstGeom>
          <a:ln w="19050" cap="flat" cmpd="sng" algn="ctr">
            <a:solidFill>
              <a:srgbClr val="CA8A8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EE98C9-405C-4257-8F21-F871F1C24C44}"/>
              </a:ext>
            </a:extLst>
          </p:cNvPr>
          <p:cNvSpPr/>
          <p:nvPr/>
        </p:nvSpPr>
        <p:spPr>
          <a:xfrm>
            <a:off x="8564553" y="1443924"/>
            <a:ext cx="3468690" cy="52717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A9F417-3FCB-4BDF-92E5-CEA7A86BA02C}"/>
              </a:ext>
            </a:extLst>
          </p:cNvPr>
          <p:cNvSpPr txBox="1"/>
          <p:nvPr/>
        </p:nvSpPr>
        <p:spPr>
          <a:xfrm>
            <a:off x="6799261" y="710532"/>
            <a:ext cx="5392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소실점과 </a:t>
            </a:r>
            <a:r>
              <a:rPr lang="en-US" altLang="ko-KR" sz="1600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line_Segment</a:t>
            </a:r>
            <a:r>
              <a:rPr lang="ko-KR" altLang="en-US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찾아서 정렬을 하고</a:t>
            </a:r>
            <a:r>
              <a:rPr lang="en-US" altLang="ko-KR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이미지를 저장</a:t>
            </a:r>
            <a:r>
              <a:rPr lang="en-US" altLang="ko-KR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2A9D1C-7F75-4569-AF92-5E21B5DD803B}"/>
              </a:ext>
            </a:extLst>
          </p:cNvPr>
          <p:cNvGrpSpPr/>
          <p:nvPr/>
        </p:nvGrpSpPr>
        <p:grpSpPr>
          <a:xfrm>
            <a:off x="158757" y="1242403"/>
            <a:ext cx="5445451" cy="5037878"/>
            <a:chOff x="278167" y="1261020"/>
            <a:chExt cx="5463916" cy="496882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599CB48-AFA5-4665-A761-AA0A0AEF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167" y="1261020"/>
              <a:ext cx="5463916" cy="433596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EA58E09-9F67-4FDC-9D56-B0D27F17F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167" y="5596980"/>
              <a:ext cx="5463916" cy="632862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E99A93-ABD4-475F-90D9-33A0C7E838F9}"/>
              </a:ext>
            </a:extLst>
          </p:cNvPr>
          <p:cNvSpPr/>
          <p:nvPr/>
        </p:nvSpPr>
        <p:spPr>
          <a:xfrm>
            <a:off x="3850742" y="1072307"/>
            <a:ext cx="1753466" cy="458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파노라마 사진에서</a:t>
            </a:r>
            <a:endParaRPr lang="en-US" altLang="ko-KR" sz="12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와 소실점을 찾음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FD69A0-F893-4848-B1AF-661C142410FC}"/>
              </a:ext>
            </a:extLst>
          </p:cNvPr>
          <p:cNvCxnSpPr>
            <a:cxnSpLocks/>
          </p:cNvCxnSpPr>
          <p:nvPr/>
        </p:nvCxnSpPr>
        <p:spPr>
          <a:xfrm flipV="1">
            <a:off x="5062595" y="1542256"/>
            <a:ext cx="0" cy="836959"/>
          </a:xfrm>
          <a:prstGeom prst="straightConnector1">
            <a:avLst/>
          </a:prstGeom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9640AD-7830-4AD4-902D-AD049D135D1A}"/>
              </a:ext>
            </a:extLst>
          </p:cNvPr>
          <p:cNvCxnSpPr>
            <a:cxnSpLocks/>
            <a:stCxn id="33" idx="3"/>
            <a:endCxn id="29" idx="1"/>
          </p:cNvCxnSpPr>
          <p:nvPr/>
        </p:nvCxnSpPr>
        <p:spPr>
          <a:xfrm>
            <a:off x="4634144" y="3755040"/>
            <a:ext cx="468396" cy="2755"/>
          </a:xfrm>
          <a:prstGeom prst="straightConnector1">
            <a:avLst/>
          </a:prstGeom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EEE8E0-0E09-4FB8-A867-EAECB8BC0E31}"/>
              </a:ext>
            </a:extLst>
          </p:cNvPr>
          <p:cNvSpPr/>
          <p:nvPr/>
        </p:nvSpPr>
        <p:spPr>
          <a:xfrm>
            <a:off x="5102540" y="3528568"/>
            <a:ext cx="2219417" cy="458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소실점 가진 이미지를 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align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구부려진 사진이 펴지는 것 의미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3BBD25-921D-4C85-80AD-F7875040B769}"/>
              </a:ext>
            </a:extLst>
          </p:cNvPr>
          <p:cNvCxnSpPr>
            <a:cxnSpLocks/>
          </p:cNvCxnSpPr>
          <p:nvPr/>
        </p:nvCxnSpPr>
        <p:spPr>
          <a:xfrm>
            <a:off x="5442012" y="5960351"/>
            <a:ext cx="0" cy="520138"/>
          </a:xfrm>
          <a:prstGeom prst="straightConnector1">
            <a:avLst/>
          </a:prstGeom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D470B0-7975-496F-8FDA-4FD66A4526E0}"/>
              </a:ext>
            </a:extLst>
          </p:cNvPr>
          <p:cNvSpPr/>
          <p:nvPr/>
        </p:nvSpPr>
        <p:spPr>
          <a:xfrm>
            <a:off x="2925543" y="6453855"/>
            <a:ext cx="2831393" cy="3359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저장된 이미지를 다른 파일로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넘기는 부분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852624-56D3-48B4-ACFC-AAAF91EAD98F}"/>
              </a:ext>
            </a:extLst>
          </p:cNvPr>
          <p:cNvSpPr/>
          <p:nvPr/>
        </p:nvSpPr>
        <p:spPr>
          <a:xfrm>
            <a:off x="368467" y="2379215"/>
            <a:ext cx="4694128" cy="64201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E26AEE-C7BF-4F8E-8A23-FFA8A59916EE}"/>
              </a:ext>
            </a:extLst>
          </p:cNvPr>
          <p:cNvSpPr/>
          <p:nvPr/>
        </p:nvSpPr>
        <p:spPr>
          <a:xfrm>
            <a:off x="355017" y="3492245"/>
            <a:ext cx="4279127" cy="525589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257FF6-23CE-402B-9DD6-26EA2F48ADED}"/>
              </a:ext>
            </a:extLst>
          </p:cNvPr>
          <p:cNvSpPr/>
          <p:nvPr/>
        </p:nvSpPr>
        <p:spPr>
          <a:xfrm>
            <a:off x="355017" y="4155143"/>
            <a:ext cx="5086995" cy="203418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76B2046-B676-428F-AD32-9301139AD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22" y="1730960"/>
            <a:ext cx="3020952" cy="15104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B2CF8C0-3DC2-495C-8C41-2ECAD9C1E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885" y="4815129"/>
            <a:ext cx="2927134" cy="146356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18CC8F9-8DE7-4A10-8DFF-484AACC70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422" y="3649444"/>
            <a:ext cx="2895600" cy="8953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37E41F3-17CB-406B-A8B0-005BD5565962}"/>
              </a:ext>
            </a:extLst>
          </p:cNvPr>
          <p:cNvSpPr txBox="1"/>
          <p:nvPr/>
        </p:nvSpPr>
        <p:spPr>
          <a:xfrm>
            <a:off x="9679978" y="4475776"/>
            <a:ext cx="1550274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카페24 고운밤" pitchFamily="2" charset="-127"/>
              </a:rPr>
              <a:t>Demo424_VP.txt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카페24 고운밤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B765ED-75DB-4853-BB43-DCAFD8874D36}"/>
              </a:ext>
            </a:extLst>
          </p:cNvPr>
          <p:cNvSpPr txBox="1"/>
          <p:nvPr/>
        </p:nvSpPr>
        <p:spPr>
          <a:xfrm>
            <a:off x="9225340" y="6330913"/>
            <a:ext cx="2512022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카페24 고운밤" pitchFamily="2" charset="-127"/>
              </a:rPr>
              <a:t>Demo424_aligned_line.png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카페24 고운밤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C38A8A-9F5B-4692-B6E6-998ECD89D8DC}"/>
              </a:ext>
            </a:extLst>
          </p:cNvPr>
          <p:cNvSpPr txBox="1"/>
          <p:nvPr/>
        </p:nvSpPr>
        <p:spPr>
          <a:xfrm>
            <a:off x="9091182" y="3290500"/>
            <a:ext cx="2565577" cy="27699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서울남산체 B" panose="02020503020101020101" pitchFamily="18" charset="-127"/>
              </a:rPr>
              <a:t>Demo424_aligned_rgb.raw.png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서울남산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529EFBE-8580-424F-A682-E0C6EF986170}"/>
              </a:ext>
            </a:extLst>
          </p:cNvPr>
          <p:cNvSpPr/>
          <p:nvPr/>
        </p:nvSpPr>
        <p:spPr>
          <a:xfrm>
            <a:off x="9726187" y="1232780"/>
            <a:ext cx="1092636" cy="4132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E5D8C6-E449-49F9-8245-771C2D126C8F}"/>
              </a:ext>
            </a:extLst>
          </p:cNvPr>
          <p:cNvSpPr txBox="1"/>
          <p:nvPr/>
        </p:nvSpPr>
        <p:spPr>
          <a:xfrm>
            <a:off x="9869519" y="1279339"/>
            <a:ext cx="80597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결과물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E861796-78E0-4D8E-8F35-4A831B7B3C0C}"/>
              </a:ext>
            </a:extLst>
          </p:cNvPr>
          <p:cNvCxnSpPr>
            <a:cxnSpLocks/>
            <a:stCxn id="40" idx="1"/>
            <a:endCxn id="44" idx="3"/>
          </p:cNvCxnSpPr>
          <p:nvPr/>
        </p:nvCxnSpPr>
        <p:spPr>
          <a:xfrm flipH="1" flipV="1">
            <a:off x="8254633" y="3021226"/>
            <a:ext cx="836549" cy="407774"/>
          </a:xfrm>
          <a:prstGeom prst="straightConnector1">
            <a:avLst/>
          </a:prstGeom>
          <a:ln w="38100" cap="flat" cmpd="sng" algn="ctr">
            <a:solidFill>
              <a:srgbClr val="CA8A8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521A55-0D60-4602-9567-4A5530903D28}"/>
              </a:ext>
            </a:extLst>
          </p:cNvPr>
          <p:cNvSpPr/>
          <p:nvPr/>
        </p:nvSpPr>
        <p:spPr>
          <a:xfrm>
            <a:off x="6481046" y="2868025"/>
            <a:ext cx="1773587" cy="306401"/>
          </a:xfrm>
          <a:prstGeom prst="rect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구부러진 사진을 바로 세움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0F44BA8-0D26-49E7-921B-10DBDC5674EC}"/>
              </a:ext>
            </a:extLst>
          </p:cNvPr>
          <p:cNvCxnSpPr>
            <a:cxnSpLocks/>
            <a:stCxn id="38" idx="1"/>
            <a:endCxn id="46" idx="3"/>
          </p:cNvCxnSpPr>
          <p:nvPr/>
        </p:nvCxnSpPr>
        <p:spPr>
          <a:xfrm flipH="1">
            <a:off x="8276717" y="4614276"/>
            <a:ext cx="1403261" cy="8859"/>
          </a:xfrm>
          <a:prstGeom prst="straightConnector1">
            <a:avLst/>
          </a:prstGeom>
          <a:ln w="38100" cap="flat" cmpd="sng" algn="ctr">
            <a:solidFill>
              <a:srgbClr val="CA8A8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644D3FE-5571-4EF2-BB4A-615B3C8D77AB}"/>
              </a:ext>
            </a:extLst>
          </p:cNvPr>
          <p:cNvSpPr/>
          <p:nvPr/>
        </p:nvSpPr>
        <p:spPr>
          <a:xfrm>
            <a:off x="7098715" y="4469934"/>
            <a:ext cx="1178002" cy="306401"/>
          </a:xfrm>
          <a:prstGeom prst="rect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소실점 찾음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endParaRPr lang="ko-KR" altLang="en-US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BD5C55-E948-4FE7-9E46-8530CCB597C9}"/>
              </a:ext>
            </a:extLst>
          </p:cNvPr>
          <p:cNvCxnSpPr>
            <a:cxnSpLocks/>
            <a:stCxn id="39" idx="1"/>
            <a:endCxn id="48" idx="3"/>
          </p:cNvCxnSpPr>
          <p:nvPr/>
        </p:nvCxnSpPr>
        <p:spPr>
          <a:xfrm flipH="1" flipV="1">
            <a:off x="7930791" y="6464087"/>
            <a:ext cx="1294549" cy="5326"/>
          </a:xfrm>
          <a:prstGeom prst="straightConnector1">
            <a:avLst/>
          </a:prstGeom>
          <a:ln w="38100" cap="flat" cmpd="sng" algn="ctr">
            <a:solidFill>
              <a:srgbClr val="CA8A8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DCB5FA-0828-4797-AAB0-A43E440315C0}"/>
              </a:ext>
            </a:extLst>
          </p:cNvPr>
          <p:cNvSpPr/>
          <p:nvPr/>
        </p:nvSpPr>
        <p:spPr>
          <a:xfrm>
            <a:off x="6824800" y="6310886"/>
            <a:ext cx="1105991" cy="306401"/>
          </a:xfrm>
          <a:prstGeom prst="rect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찾은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edge</a:t>
            </a:r>
            <a:endParaRPr lang="ko-KR" altLang="en-US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48F3A05-7952-4E8D-80E0-93FAE78ABE17}"/>
              </a:ext>
            </a:extLst>
          </p:cNvPr>
          <p:cNvCxnSpPr>
            <a:cxnSpLocks/>
            <a:stCxn id="29" idx="0"/>
            <a:endCxn id="44" idx="1"/>
          </p:cNvCxnSpPr>
          <p:nvPr/>
        </p:nvCxnSpPr>
        <p:spPr>
          <a:xfrm flipV="1">
            <a:off x="6212249" y="3021226"/>
            <a:ext cx="268797" cy="507342"/>
          </a:xfrm>
          <a:prstGeom prst="straightConnector1">
            <a:avLst/>
          </a:prstGeom>
          <a:ln w="19050" cap="flat" cmpd="sng" algn="ctr">
            <a:solidFill>
              <a:srgbClr val="CA8A8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C76C635-E264-42C6-A82D-E40CAB5BC255}"/>
              </a:ext>
            </a:extLst>
          </p:cNvPr>
          <p:cNvGrpSpPr/>
          <p:nvPr/>
        </p:nvGrpSpPr>
        <p:grpSpPr>
          <a:xfrm>
            <a:off x="8966860" y="46302"/>
            <a:ext cx="2173832" cy="707886"/>
            <a:chOff x="7525080" y="1222618"/>
            <a:chExt cx="1495089" cy="856979"/>
          </a:xfrm>
          <a:solidFill>
            <a:srgbClr val="94C3BB"/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2C939E4-65A3-404F-8CC7-53E24C1AC2A6}"/>
                </a:ext>
              </a:extLst>
            </p:cNvPr>
            <p:cNvSpPr/>
            <p:nvPr/>
          </p:nvSpPr>
          <p:spPr>
            <a:xfrm>
              <a:off x="7525080" y="1417475"/>
              <a:ext cx="1495089" cy="5232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ookman Old Style" panose="020506040505050202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7241C5-7143-4888-8081-1B00D801E083}"/>
                </a:ext>
              </a:extLst>
            </p:cNvPr>
            <p:cNvSpPr txBox="1"/>
            <p:nvPr/>
          </p:nvSpPr>
          <p:spPr>
            <a:xfrm>
              <a:off x="7664180" y="1222618"/>
              <a:ext cx="1233729" cy="8569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Consolas" panose="020B0609020204030204" pitchFamily="49" charset="0"/>
                  <a:ea typeface="타이포_연희동 B" panose="02020503020101020101" pitchFamily="18" charset="-127"/>
                </a:rPr>
                <a:t>Preprocess.py </a:t>
              </a:r>
              <a:endParaRPr lang="ko-KR" altLang="en-US" sz="2000" spc="-150" dirty="0">
                <a:solidFill>
                  <a:schemeClr val="bg1"/>
                </a:solidFill>
                <a:latin typeface="Consolas" panose="020B0609020204030204" pitchFamily="49" charset="0"/>
                <a:ea typeface="타이포_연희동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02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052924" y="157292"/>
            <a:ext cx="3767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1D Layout </a:t>
            </a:r>
            <a:r>
              <a:rPr lang="ko-KR" altLang="en-US" sz="4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표현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F1B193-90D8-454D-8667-BE2465F678E7}"/>
              </a:ext>
            </a:extLst>
          </p:cNvPr>
          <p:cNvGrpSpPr/>
          <p:nvPr/>
        </p:nvGrpSpPr>
        <p:grpSpPr>
          <a:xfrm>
            <a:off x="399495" y="887769"/>
            <a:ext cx="5397621" cy="5717219"/>
            <a:chOff x="743926" y="1611292"/>
            <a:chExt cx="7251032" cy="4757973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F8F5B9D-DFF2-41C1-91CF-65635D89D3D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17446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553257C-579B-4ADC-8CA1-2149DC355F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7958" y="4648200"/>
              <a:ext cx="0" cy="1721065"/>
            </a:xfrm>
            <a:prstGeom prst="line">
              <a:avLst/>
            </a:prstGeom>
            <a:ln w="76200">
              <a:prstDash val="lgDashDotDot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730572" y="1691692"/>
              <a:ext cx="169265" cy="10485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AC5E28-DAB8-4075-8C23-5D8D7FA8E68D}"/>
                </a:ext>
              </a:extLst>
            </p:cNvPr>
            <p:cNvSpPr/>
            <p:nvPr/>
          </p:nvSpPr>
          <p:spPr>
            <a:xfrm>
              <a:off x="821494" y="6119767"/>
              <a:ext cx="174101" cy="1079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A50834-CE18-4CDE-928A-1ECA8A2B6EF6}"/>
              </a:ext>
            </a:extLst>
          </p:cNvPr>
          <p:cNvGrpSpPr/>
          <p:nvPr/>
        </p:nvGrpSpPr>
        <p:grpSpPr>
          <a:xfrm>
            <a:off x="844425" y="211869"/>
            <a:ext cx="108000" cy="539495"/>
            <a:chOff x="844425" y="258791"/>
            <a:chExt cx="108000" cy="53949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DA81748-2B1E-40EF-A8D6-69B3A134775E}"/>
                </a:ext>
              </a:extLst>
            </p:cNvPr>
            <p:cNvSpPr/>
            <p:nvPr/>
          </p:nvSpPr>
          <p:spPr>
            <a:xfrm>
              <a:off x="844425" y="474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9FE7329-BFE2-48BB-8118-67D7751C3AC3}"/>
                </a:ext>
              </a:extLst>
            </p:cNvPr>
            <p:cNvCxnSpPr>
              <a:cxnSpLocks/>
            </p:cNvCxnSpPr>
            <p:nvPr/>
          </p:nvCxnSpPr>
          <p:spPr>
            <a:xfrm>
              <a:off x="898425" y="258791"/>
              <a:ext cx="0" cy="53949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E8BEAE-76A9-4DF9-A42D-DAD5BFCF0698}"/>
              </a:ext>
            </a:extLst>
          </p:cNvPr>
          <p:cNvSpPr txBox="1"/>
          <p:nvPr/>
        </p:nvSpPr>
        <p:spPr>
          <a:xfrm>
            <a:off x="178276" y="120676"/>
            <a:ext cx="524503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2</a:t>
            </a:r>
            <a:endParaRPr lang="ko-KR" altLang="en-US" sz="4800" dirty="0">
              <a:latin typeface="서울남산체 B" panose="02020503020101020101" pitchFamily="18" charset="-127"/>
              <a:ea typeface="서울남산체 B" panose="02020503020101020101" pitchFamily="18" charset="-127"/>
              <a:cs typeface="카페24 써라운드 에어 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5B635AC-9E5A-4077-B008-AC174BA491FD}"/>
              </a:ext>
            </a:extLst>
          </p:cNvPr>
          <p:cNvGrpSpPr/>
          <p:nvPr/>
        </p:nvGrpSpPr>
        <p:grpSpPr>
          <a:xfrm>
            <a:off x="6279187" y="887768"/>
            <a:ext cx="5397621" cy="5717219"/>
            <a:chOff x="743926" y="1611292"/>
            <a:chExt cx="7251032" cy="4757973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4E1606B-6165-435B-8E9F-4546D15387F1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17446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927C253-D8D0-4D94-A31E-B09CB7802C6C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31404DC-02F3-4275-BD7C-993C8CCAD323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31C6EB7-9F01-44DE-AF1B-A2AC71D7847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11292"/>
              <a:ext cx="0" cy="4757973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0194453-7766-419F-BC4D-300C54A59695}"/>
                </a:ext>
              </a:extLst>
            </p:cNvPr>
            <p:cNvCxnSpPr>
              <a:cxnSpLocks/>
            </p:cNvCxnSpPr>
            <p:nvPr/>
          </p:nvCxnSpPr>
          <p:spPr>
            <a:xfrm>
              <a:off x="7617958" y="4648200"/>
              <a:ext cx="0" cy="1721065"/>
            </a:xfrm>
            <a:prstGeom prst="line">
              <a:avLst/>
            </a:prstGeom>
            <a:ln w="76200">
              <a:prstDash val="lgDashDotDot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FF9703F-C0EC-4244-8038-9A4A2331FDF4}"/>
                </a:ext>
              </a:extLst>
            </p:cNvPr>
            <p:cNvSpPr/>
            <p:nvPr/>
          </p:nvSpPr>
          <p:spPr>
            <a:xfrm>
              <a:off x="7730572" y="1691692"/>
              <a:ext cx="169265" cy="10485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1C1F91-1C42-4928-A7CA-B3F99B1A07EF}"/>
                </a:ext>
              </a:extLst>
            </p:cNvPr>
            <p:cNvSpPr/>
            <p:nvPr/>
          </p:nvSpPr>
          <p:spPr>
            <a:xfrm>
              <a:off x="821494" y="6119767"/>
              <a:ext cx="174101" cy="1079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4D04E12-C915-45B0-A82D-EF8E3F5F26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14" y="1454431"/>
            <a:ext cx="3908715" cy="19543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D5CCD5-024B-43B1-A712-CCB77C8F72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18" y="4231915"/>
            <a:ext cx="3963211" cy="1981606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C724F14-AC57-47A9-80EA-66193069526A}"/>
              </a:ext>
            </a:extLst>
          </p:cNvPr>
          <p:cNvCxnSpPr>
            <a:cxnSpLocks/>
          </p:cNvCxnSpPr>
          <p:nvPr/>
        </p:nvCxnSpPr>
        <p:spPr>
          <a:xfrm flipH="1">
            <a:off x="3093274" y="3532937"/>
            <a:ext cx="1" cy="5748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2DAE5E-84F9-42A0-8B3C-A0539981D386}"/>
              </a:ext>
            </a:extLst>
          </p:cNvPr>
          <p:cNvSpPr/>
          <p:nvPr/>
        </p:nvSpPr>
        <p:spPr>
          <a:xfrm>
            <a:off x="3236503" y="3634305"/>
            <a:ext cx="1792026" cy="35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수직 보정 </a:t>
            </a:r>
            <a:r>
              <a:rPr lang="ko-KR" altLang="en-US" sz="1400" dirty="0" err="1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전처리</a:t>
            </a:r>
            <a:endParaRPr lang="ko-KR" altLang="en-US" sz="14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99CFCE-A9B0-4D20-A5BD-6AB3269F6644}"/>
              </a:ext>
            </a:extLst>
          </p:cNvPr>
          <p:cNvSpPr/>
          <p:nvPr/>
        </p:nvSpPr>
        <p:spPr>
          <a:xfrm>
            <a:off x="7309330" y="4900661"/>
            <a:ext cx="1792026" cy="1054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Yc</a:t>
            </a:r>
            <a:r>
              <a:rPr lang="en-US" altLang="ko-KR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천장</a:t>
            </a:r>
            <a:r>
              <a:rPr lang="en-US" altLang="ko-KR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 경계</a:t>
            </a:r>
            <a:endParaRPr lang="en-US" altLang="ko-KR" sz="14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Yf</a:t>
            </a:r>
            <a:r>
              <a:rPr lang="en-US" altLang="ko-KR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바닥</a:t>
            </a:r>
            <a:r>
              <a:rPr lang="en-US" altLang="ko-KR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 경계</a:t>
            </a:r>
            <a:endParaRPr lang="en-US" altLang="ko-KR" sz="14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Yw</a:t>
            </a:r>
            <a:r>
              <a:rPr lang="en-US" altLang="ko-KR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</a:t>
            </a:r>
            <a:r>
              <a:rPr lang="en-US" altLang="ko-KR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 경계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81601DB-B9AC-4C5F-8CF2-B310965A1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638"/>
          <a:stretch/>
        </p:blipFill>
        <p:spPr>
          <a:xfrm>
            <a:off x="6838309" y="1763713"/>
            <a:ext cx="4113058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8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FB5889-8809-4DF2-8C43-54194BCBCE44}"/>
              </a:ext>
            </a:extLst>
          </p:cNvPr>
          <p:cNvGrpSpPr/>
          <p:nvPr/>
        </p:nvGrpSpPr>
        <p:grpSpPr>
          <a:xfrm>
            <a:off x="177745" y="747368"/>
            <a:ext cx="7073287" cy="180000"/>
            <a:chOff x="177745" y="987893"/>
            <a:chExt cx="7073287" cy="1800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613BFEE-A61A-4C3E-97EF-FB98319933D7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5" y="1058842"/>
              <a:ext cx="7073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AB320B3-5D71-4B4F-BE71-CEC9534E15E6}"/>
                </a:ext>
              </a:extLst>
            </p:cNvPr>
            <p:cNvSpPr/>
            <p:nvPr/>
          </p:nvSpPr>
          <p:spPr>
            <a:xfrm>
              <a:off x="872252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7929A1-0A52-42DC-9D44-9130060DFC4C}"/>
              </a:ext>
            </a:extLst>
          </p:cNvPr>
          <p:cNvSpPr/>
          <p:nvPr/>
        </p:nvSpPr>
        <p:spPr>
          <a:xfrm>
            <a:off x="298099" y="1496416"/>
            <a:ext cx="5397032" cy="4256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863FC6-E03F-400D-8F7B-DB97A09AAD34}"/>
              </a:ext>
            </a:extLst>
          </p:cNvPr>
          <p:cNvSpPr/>
          <p:nvPr/>
        </p:nvSpPr>
        <p:spPr>
          <a:xfrm>
            <a:off x="6496870" y="994299"/>
            <a:ext cx="5263260" cy="5628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다른 페이지 연결선 15">
            <a:extLst>
              <a:ext uri="{FF2B5EF4-FFF2-40B4-BE49-F238E27FC236}">
                <a16:creationId xmlns:a16="http://schemas.microsoft.com/office/drawing/2014/main" id="{99D062E2-76A6-421D-93F2-211638E8B3A8}"/>
              </a:ext>
            </a:extLst>
          </p:cNvPr>
          <p:cNvSpPr/>
          <p:nvPr/>
        </p:nvSpPr>
        <p:spPr>
          <a:xfrm>
            <a:off x="4744850" y="1496012"/>
            <a:ext cx="453965" cy="725284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5CF29-8ACA-48D8-9EDB-97D870228F7A}"/>
              </a:ext>
            </a:extLst>
          </p:cNvPr>
          <p:cNvSpPr txBox="1"/>
          <p:nvPr/>
        </p:nvSpPr>
        <p:spPr>
          <a:xfrm>
            <a:off x="298099" y="110431"/>
            <a:ext cx="3076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Inference.py</a:t>
            </a:r>
            <a:endParaRPr lang="ko-KR" altLang="en-US" sz="40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0DABEE-7DEA-4314-9BE8-6422D309BEFA}"/>
              </a:ext>
            </a:extLst>
          </p:cNvPr>
          <p:cNvGrpSpPr/>
          <p:nvPr/>
        </p:nvGrpSpPr>
        <p:grpSpPr>
          <a:xfrm>
            <a:off x="431868" y="2308197"/>
            <a:ext cx="4839389" cy="2932775"/>
            <a:chOff x="14589" y="-2197878"/>
            <a:chExt cx="9004493" cy="427857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32DCD1-052F-4503-B107-41853F42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89" y="-2197878"/>
              <a:ext cx="9004491" cy="28182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4D74AED-8457-4578-9882-A515B7936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91" y="-1915465"/>
              <a:ext cx="9004491" cy="3996161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1EC56F-DBE3-4799-B3AB-097EC60BC41C}"/>
              </a:ext>
            </a:extLst>
          </p:cNvPr>
          <p:cNvSpPr/>
          <p:nvPr/>
        </p:nvSpPr>
        <p:spPr>
          <a:xfrm>
            <a:off x="1693635" y="1723237"/>
            <a:ext cx="2315854" cy="358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Preprocess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된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이미지 불러옴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F1D317-1A3E-4B5A-A94C-D55930E17410}"/>
              </a:ext>
            </a:extLst>
          </p:cNvPr>
          <p:cNvCxnSpPr>
            <a:cxnSpLocks/>
          </p:cNvCxnSpPr>
          <p:nvPr/>
        </p:nvCxnSpPr>
        <p:spPr>
          <a:xfrm>
            <a:off x="4945364" y="4990345"/>
            <a:ext cx="0" cy="540187"/>
          </a:xfrm>
          <a:prstGeom prst="straightConnector1">
            <a:avLst/>
          </a:prstGeom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DB2629-BEB7-4A42-8C51-FBD82FDB8360}"/>
              </a:ext>
            </a:extLst>
          </p:cNvPr>
          <p:cNvSpPr/>
          <p:nvPr/>
        </p:nvSpPr>
        <p:spPr>
          <a:xfrm>
            <a:off x="520851" y="2521345"/>
            <a:ext cx="4424513" cy="94306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9D4772-EF4D-4C2D-9D3A-1E628611E0F2}"/>
              </a:ext>
            </a:extLst>
          </p:cNvPr>
          <p:cNvSpPr/>
          <p:nvPr/>
        </p:nvSpPr>
        <p:spPr>
          <a:xfrm>
            <a:off x="520851" y="4565148"/>
            <a:ext cx="4424513" cy="58674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B3F884-917E-48A4-8F74-2E6D5BD8453D}"/>
              </a:ext>
            </a:extLst>
          </p:cNvPr>
          <p:cNvSpPr/>
          <p:nvPr/>
        </p:nvSpPr>
        <p:spPr>
          <a:xfrm>
            <a:off x="3783145" y="5510998"/>
            <a:ext cx="2312855" cy="3074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Trained model(</a:t>
            </a:r>
            <a:r>
              <a:rPr lang="en-US" altLang="ko-KR" sz="1200" dirty="0" err="1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pth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파일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불러옴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85A7F07-1122-4714-A02E-CDCE0F940D80}"/>
              </a:ext>
            </a:extLst>
          </p:cNvPr>
          <p:cNvCxnSpPr>
            <a:cxnSpLocks/>
            <a:stCxn id="21" idx="2"/>
          </p:cNvCxnSpPr>
          <p:nvPr/>
        </p:nvCxnSpPr>
        <p:spPr>
          <a:xfrm flipV="1">
            <a:off x="2851562" y="2064964"/>
            <a:ext cx="0" cy="436411"/>
          </a:xfrm>
          <a:prstGeom prst="straightConnector1">
            <a:avLst/>
          </a:prstGeom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8C23F3B9-DEDC-4E8D-878E-B87EC759E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45" y="1536424"/>
            <a:ext cx="4412682" cy="399016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8646FA0-46BE-46C2-BBB1-B5D6AA90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201" y="5511458"/>
            <a:ext cx="4412681" cy="91608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03887F-95B1-4CED-808E-A23A2F303926}"/>
              </a:ext>
            </a:extLst>
          </p:cNvPr>
          <p:cNvSpPr/>
          <p:nvPr/>
        </p:nvSpPr>
        <p:spPr>
          <a:xfrm>
            <a:off x="5780642" y="4352535"/>
            <a:ext cx="1577340" cy="400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Inference()</a:t>
            </a:r>
            <a:r>
              <a: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로 </a:t>
            </a:r>
            <a:r>
              <a:rPr lang="ko-KR" altLang="en-US" sz="12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넘어감</a:t>
            </a:r>
            <a:r>
              <a: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0F2E35-55CB-4639-BF65-96D156BD9E1D}"/>
              </a:ext>
            </a:extLst>
          </p:cNvPr>
          <p:cNvSpPr/>
          <p:nvPr/>
        </p:nvSpPr>
        <p:spPr>
          <a:xfrm>
            <a:off x="7407462" y="3291877"/>
            <a:ext cx="3528060" cy="916082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E1AF3D-05E8-41CC-B8F4-9324F6C1351C}"/>
              </a:ext>
            </a:extLst>
          </p:cNvPr>
          <p:cNvCxnSpPr>
            <a:cxnSpLocks/>
            <a:stCxn id="34" idx="1"/>
            <a:endCxn id="33" idx="0"/>
          </p:cNvCxnSpPr>
          <p:nvPr/>
        </p:nvCxnSpPr>
        <p:spPr>
          <a:xfrm flipH="1">
            <a:off x="6569312" y="3749918"/>
            <a:ext cx="838150" cy="602617"/>
          </a:xfrm>
          <a:prstGeom prst="straightConnector1">
            <a:avLst/>
          </a:prstGeom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542EC4CE-8A7C-4715-B2F8-D1BB7FBC9DC1}"/>
              </a:ext>
            </a:extLst>
          </p:cNvPr>
          <p:cNvSpPr/>
          <p:nvPr/>
        </p:nvSpPr>
        <p:spPr>
          <a:xfrm>
            <a:off x="10942319" y="994299"/>
            <a:ext cx="483367" cy="743460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9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052924" y="157292"/>
            <a:ext cx="659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특징 </a:t>
            </a:r>
            <a:r>
              <a:rPr lang="ko-KR" altLang="en-US" sz="36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추출기</a:t>
            </a:r>
            <a:r>
              <a:rPr lang="en-US" altLang="ko-KR" sz="3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(Feature Extractor)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A50834-CE18-4CDE-928A-1ECA8A2B6EF6}"/>
              </a:ext>
            </a:extLst>
          </p:cNvPr>
          <p:cNvGrpSpPr/>
          <p:nvPr/>
        </p:nvGrpSpPr>
        <p:grpSpPr>
          <a:xfrm>
            <a:off x="844425" y="211869"/>
            <a:ext cx="108000" cy="539495"/>
            <a:chOff x="844425" y="258791"/>
            <a:chExt cx="108000" cy="53949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DA81748-2B1E-40EF-A8D6-69B3A134775E}"/>
                </a:ext>
              </a:extLst>
            </p:cNvPr>
            <p:cNvSpPr/>
            <p:nvPr/>
          </p:nvSpPr>
          <p:spPr>
            <a:xfrm>
              <a:off x="844425" y="474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9FE7329-BFE2-48BB-8118-67D7751C3AC3}"/>
                </a:ext>
              </a:extLst>
            </p:cNvPr>
            <p:cNvCxnSpPr>
              <a:cxnSpLocks/>
            </p:cNvCxnSpPr>
            <p:nvPr/>
          </p:nvCxnSpPr>
          <p:spPr>
            <a:xfrm>
              <a:off x="898425" y="258791"/>
              <a:ext cx="0" cy="53949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E8BEAE-76A9-4DF9-A42D-DAD5BFCF0698}"/>
              </a:ext>
            </a:extLst>
          </p:cNvPr>
          <p:cNvSpPr txBox="1"/>
          <p:nvPr/>
        </p:nvSpPr>
        <p:spPr>
          <a:xfrm>
            <a:off x="178275" y="120676"/>
            <a:ext cx="52450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3</a:t>
            </a:r>
            <a:endParaRPr lang="ko-KR" altLang="en-US" sz="4800" dirty="0">
              <a:latin typeface="서울남산체 B" panose="02020503020101020101" pitchFamily="18" charset="-127"/>
              <a:ea typeface="서울남산체 B" panose="02020503020101020101" pitchFamily="18" charset="-127"/>
              <a:cs typeface="카페24 써라운드 에어 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F88F40D-C98D-4961-8B01-3186677A8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74" b="10099"/>
          <a:stretch/>
        </p:blipFill>
        <p:spPr>
          <a:xfrm>
            <a:off x="336872" y="1283993"/>
            <a:ext cx="3338484" cy="246238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7BDA016-945D-40C1-BF10-BA49BC625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89" t="1265" r="18503" b="87438"/>
          <a:stretch/>
        </p:blipFill>
        <p:spPr>
          <a:xfrm>
            <a:off x="3437880" y="1243571"/>
            <a:ext cx="2363221" cy="28800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0926E92-1757-4527-B100-917B33ECBA61}"/>
              </a:ext>
            </a:extLst>
          </p:cNvPr>
          <p:cNvSpPr/>
          <p:nvPr/>
        </p:nvSpPr>
        <p:spPr>
          <a:xfrm>
            <a:off x="2790582" y="2134443"/>
            <a:ext cx="204186" cy="1345493"/>
          </a:xfrm>
          <a:prstGeom prst="roundRect">
            <a:avLst/>
          </a:prstGeom>
          <a:solidFill>
            <a:srgbClr val="CA8A8B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C10210-DF39-4ACC-9161-AB0ABFAD1E95}"/>
              </a:ext>
            </a:extLst>
          </p:cNvPr>
          <p:cNvCxnSpPr>
            <a:cxnSpLocks/>
          </p:cNvCxnSpPr>
          <p:nvPr/>
        </p:nvCxnSpPr>
        <p:spPr>
          <a:xfrm flipV="1">
            <a:off x="2872515" y="1733845"/>
            <a:ext cx="0" cy="397040"/>
          </a:xfrm>
          <a:prstGeom prst="straightConnector1">
            <a:avLst/>
          </a:prstGeom>
          <a:ln w="19050" cap="flat" cmpd="sng" algn="ctr">
            <a:solidFill>
              <a:srgbClr val="CA8A8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7B5B1CC-D3CF-4BF1-B29D-37D66F29EA27}"/>
              </a:ext>
            </a:extLst>
          </p:cNvPr>
          <p:cNvSpPr txBox="1"/>
          <p:nvPr/>
        </p:nvSpPr>
        <p:spPr>
          <a:xfrm>
            <a:off x="2645895" y="1425779"/>
            <a:ext cx="488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CA8A8B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높이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37FC55-6BE7-4E17-ADD5-9D61CC721A06}"/>
              </a:ext>
            </a:extLst>
          </p:cNvPr>
          <p:cNvSpPr/>
          <p:nvPr/>
        </p:nvSpPr>
        <p:spPr>
          <a:xfrm>
            <a:off x="2988833" y="2114282"/>
            <a:ext cx="204186" cy="1345493"/>
          </a:xfrm>
          <a:prstGeom prst="roundRect">
            <a:avLst/>
          </a:prstGeom>
          <a:solidFill>
            <a:srgbClr val="B2B8A3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D52BB20-0EF4-4987-899E-1483FABED031}"/>
              </a:ext>
            </a:extLst>
          </p:cNvPr>
          <p:cNvCxnSpPr>
            <a:cxnSpLocks/>
            <a:stCxn id="42" idx="0"/>
            <a:endCxn id="44" idx="2"/>
          </p:cNvCxnSpPr>
          <p:nvPr/>
        </p:nvCxnSpPr>
        <p:spPr>
          <a:xfrm flipV="1">
            <a:off x="3090926" y="1315662"/>
            <a:ext cx="2835" cy="798620"/>
          </a:xfrm>
          <a:prstGeom prst="straightConnector1">
            <a:avLst/>
          </a:prstGeom>
          <a:ln w="19050" cap="flat" cmpd="sng" algn="ctr">
            <a:solidFill>
              <a:srgbClr val="B2B8A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E671BA-9DE2-4E96-AEFC-44CBBB8559A6}"/>
              </a:ext>
            </a:extLst>
          </p:cNvPr>
          <p:cNvSpPr txBox="1"/>
          <p:nvPr/>
        </p:nvSpPr>
        <p:spPr>
          <a:xfrm>
            <a:off x="2749642" y="1038663"/>
            <a:ext cx="688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2B8A3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채널 수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740AF9F-1656-4679-9D92-2A77FC0BC60B}"/>
              </a:ext>
            </a:extLst>
          </p:cNvPr>
          <p:cNvSpPr/>
          <p:nvPr/>
        </p:nvSpPr>
        <p:spPr>
          <a:xfrm>
            <a:off x="1732362" y="2114282"/>
            <a:ext cx="204186" cy="1345493"/>
          </a:xfrm>
          <a:prstGeom prst="roundRect">
            <a:avLst/>
          </a:prstGeom>
          <a:solidFill>
            <a:srgbClr val="A7BBC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58FB699-3DE8-4FB8-87C3-C989E8220413}"/>
              </a:ext>
            </a:extLst>
          </p:cNvPr>
          <p:cNvSpPr/>
          <p:nvPr/>
        </p:nvSpPr>
        <p:spPr>
          <a:xfrm>
            <a:off x="1935648" y="2112888"/>
            <a:ext cx="204186" cy="1345493"/>
          </a:xfrm>
          <a:prstGeom prst="roundRect">
            <a:avLst/>
          </a:prstGeom>
          <a:solidFill>
            <a:srgbClr val="A0937D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1D287D-191A-455C-A727-EDF561BA5D21}"/>
              </a:ext>
            </a:extLst>
          </p:cNvPr>
          <p:cNvCxnSpPr>
            <a:cxnSpLocks/>
            <a:stCxn id="46" idx="0"/>
            <a:endCxn id="50" idx="2"/>
          </p:cNvCxnSpPr>
          <p:nvPr/>
        </p:nvCxnSpPr>
        <p:spPr>
          <a:xfrm flipV="1">
            <a:off x="1834455" y="1192271"/>
            <a:ext cx="4601" cy="922011"/>
          </a:xfrm>
          <a:prstGeom prst="straightConnector1">
            <a:avLst/>
          </a:prstGeom>
          <a:ln w="19050" cap="flat" cmpd="sng" algn="ctr">
            <a:solidFill>
              <a:srgbClr val="A7BBC7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F32BE31-91AB-4BBC-9F70-82CC3A3445F6}"/>
              </a:ext>
            </a:extLst>
          </p:cNvPr>
          <p:cNvSpPr txBox="1"/>
          <p:nvPr/>
        </p:nvSpPr>
        <p:spPr>
          <a:xfrm>
            <a:off x="1283084" y="915272"/>
            <a:ext cx="1111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A7BBC7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마스터리 번호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EF25EA5-7DAC-435C-B377-2453E1A2A8AF}"/>
              </a:ext>
            </a:extLst>
          </p:cNvPr>
          <p:cNvCxnSpPr>
            <a:cxnSpLocks/>
          </p:cNvCxnSpPr>
          <p:nvPr/>
        </p:nvCxnSpPr>
        <p:spPr>
          <a:xfrm flipH="1" flipV="1">
            <a:off x="2041637" y="1790130"/>
            <a:ext cx="1" cy="307777"/>
          </a:xfrm>
          <a:prstGeom prst="straightConnector1">
            <a:avLst/>
          </a:prstGeom>
          <a:ln w="19050" cap="flat" cmpd="sng" algn="ctr">
            <a:solidFill>
              <a:srgbClr val="A0937D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ED9100A-AC7F-4BC9-B1B4-EA4B5EB53C81}"/>
              </a:ext>
            </a:extLst>
          </p:cNvPr>
          <p:cNvSpPr txBox="1"/>
          <p:nvPr/>
        </p:nvSpPr>
        <p:spPr>
          <a:xfrm>
            <a:off x="1808785" y="1507694"/>
            <a:ext cx="487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A0937D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높이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BB30114-6DDF-4980-BFC0-B52BD390C5BC}"/>
              </a:ext>
            </a:extLst>
          </p:cNvPr>
          <p:cNvSpPr/>
          <p:nvPr/>
        </p:nvSpPr>
        <p:spPr>
          <a:xfrm>
            <a:off x="2149312" y="2108179"/>
            <a:ext cx="204186" cy="1345493"/>
          </a:xfrm>
          <a:prstGeom prst="roundRect">
            <a:avLst/>
          </a:prstGeom>
          <a:solidFill>
            <a:srgbClr val="F4C7AB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828C827-C5AA-42F0-92B0-9B12FFB371BC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flipV="1">
            <a:off x="2251405" y="1432735"/>
            <a:ext cx="7617" cy="675444"/>
          </a:xfrm>
          <a:prstGeom prst="straightConnector1">
            <a:avLst/>
          </a:prstGeom>
          <a:ln w="19050" cap="flat" cmpd="sng" algn="ctr">
            <a:solidFill>
              <a:srgbClr val="F4C7A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32D248F-77FB-404A-80EF-D8F72944BCE2}"/>
              </a:ext>
            </a:extLst>
          </p:cNvPr>
          <p:cNvSpPr txBox="1"/>
          <p:nvPr/>
        </p:nvSpPr>
        <p:spPr>
          <a:xfrm>
            <a:off x="2015175" y="1155736"/>
            <a:ext cx="487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4C7AB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너비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07C753-0121-4B23-94DD-3653BDAFAA09}"/>
              </a:ext>
            </a:extLst>
          </p:cNvPr>
          <p:cNvGrpSpPr/>
          <p:nvPr/>
        </p:nvGrpSpPr>
        <p:grpSpPr>
          <a:xfrm>
            <a:off x="178275" y="4429589"/>
            <a:ext cx="7332955" cy="1915255"/>
            <a:chOff x="420209" y="3847351"/>
            <a:chExt cx="5936203" cy="228524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CC6BE1-6726-43AC-B2DC-F1C84BAA4F05}"/>
                </a:ext>
              </a:extLst>
            </p:cNvPr>
            <p:cNvSpPr txBox="1"/>
            <p:nvPr/>
          </p:nvSpPr>
          <p:spPr>
            <a:xfrm>
              <a:off x="420209" y="3847351"/>
              <a:ext cx="5936203" cy="22852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ResNet-50</a:t>
              </a:r>
              <a:r>
                <a:rPr lang="ko-KR" altLang="en-US" sz="1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의 각 </a:t>
              </a:r>
              <a:r>
                <a:rPr lang="en-US" altLang="ko-KR" sz="1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: 3</a:t>
              </a:r>
              <a:r>
                <a:rPr lang="ko-KR" altLang="en-US" sz="1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개의 </a:t>
              </a:r>
              <a:r>
                <a:rPr lang="en-US" altLang="ko-KR" sz="1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convolution Layer</a:t>
              </a:r>
              <a:r>
                <a:rPr lang="ko-KR" altLang="en-US" sz="1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을 포함하고 특정 피라미드를 출력 함</a:t>
              </a:r>
              <a:r>
                <a:rPr lang="en-US" altLang="ko-KR" sz="1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: Convolution 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커널의 높이는 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4, 2, 2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/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너비는 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1 / 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채널 수는 원래의 절반 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(%2)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Convs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: 3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개의 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Convolution 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후 마스터리 번호는 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/8(2*2*2), 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높이 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/16(4*2*2), 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너비 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= 256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이 되도록 업 샘플링 함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.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endPara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Reshape : 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높이가 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256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이 되도록 모양을 변경하면 채널 수가 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1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이 된다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Concat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: 4ro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의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기능 </a:t>
              </a:r>
              <a:r>
                <a:rPr lang="ko-KR" altLang="en-US" sz="1200" dirty="0" err="1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맵을</a:t>
              </a:r>
              <a:r>
                <a:rPr lang="ko-KR" altLang="en-US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연결하여 크기를 만든다</a:t>
              </a:r>
              <a:r>
                <a:rPr lang="en-US" altLang="ko-KR" sz="12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. (2014 * 1 * 256)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8CD6FB6-2A69-469E-986C-CEE8061EFA03}"/>
                </a:ext>
              </a:extLst>
            </p:cNvPr>
            <p:cNvSpPr/>
            <p:nvPr/>
          </p:nvSpPr>
          <p:spPr>
            <a:xfrm>
              <a:off x="1098061" y="5307594"/>
              <a:ext cx="662866" cy="152400"/>
            </a:xfrm>
            <a:prstGeom prst="roundRect">
              <a:avLst/>
            </a:prstGeom>
            <a:solidFill>
              <a:srgbClr val="CA8A8B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3CA613C-BAB7-4CB8-B6DA-9C12651349F9}"/>
                </a:ext>
              </a:extLst>
            </p:cNvPr>
            <p:cNvSpPr/>
            <p:nvPr/>
          </p:nvSpPr>
          <p:spPr>
            <a:xfrm flipV="1">
              <a:off x="3003957" y="5282370"/>
              <a:ext cx="662866" cy="202847"/>
            </a:xfrm>
            <a:prstGeom prst="roundRect">
              <a:avLst/>
            </a:prstGeom>
            <a:solidFill>
              <a:srgbClr val="B2B8A3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1738DF6-7EF5-4489-9D62-AEDB4DB5FA73}"/>
                </a:ext>
              </a:extLst>
            </p:cNvPr>
            <p:cNvSpPr/>
            <p:nvPr/>
          </p:nvSpPr>
          <p:spPr>
            <a:xfrm flipV="1">
              <a:off x="4477017" y="4975679"/>
              <a:ext cx="613954" cy="187644"/>
            </a:xfrm>
            <a:prstGeom prst="roundRect">
              <a:avLst/>
            </a:prstGeom>
            <a:solidFill>
              <a:srgbClr val="F4C7AB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594C617A-297F-4101-A663-6807772F7782}"/>
                </a:ext>
              </a:extLst>
            </p:cNvPr>
            <p:cNvSpPr/>
            <p:nvPr/>
          </p:nvSpPr>
          <p:spPr>
            <a:xfrm>
              <a:off x="3565818" y="4994393"/>
              <a:ext cx="911200" cy="148943"/>
            </a:xfrm>
            <a:prstGeom prst="roundRect">
              <a:avLst/>
            </a:prstGeom>
            <a:solidFill>
              <a:srgbClr val="A0937D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BA3796B-E507-4260-A9C5-9FE58B25C284}"/>
                </a:ext>
              </a:extLst>
            </p:cNvPr>
            <p:cNvSpPr/>
            <p:nvPr/>
          </p:nvSpPr>
          <p:spPr>
            <a:xfrm>
              <a:off x="2104624" y="4995666"/>
              <a:ext cx="1461194" cy="167657"/>
            </a:xfrm>
            <a:prstGeom prst="roundRect">
              <a:avLst/>
            </a:prstGeom>
            <a:solidFill>
              <a:srgbClr val="A7BBC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C501306-1B5D-4D2E-82CD-4E2E6071450D}"/>
              </a:ext>
            </a:extLst>
          </p:cNvPr>
          <p:cNvGrpSpPr/>
          <p:nvPr/>
        </p:nvGrpSpPr>
        <p:grpSpPr>
          <a:xfrm>
            <a:off x="9645570" y="973472"/>
            <a:ext cx="1423949" cy="432193"/>
            <a:chOff x="7533501" y="1389499"/>
            <a:chExt cx="1495089" cy="52322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DFD26C4-77B6-4216-9BA4-0ECA135D4F71}"/>
                </a:ext>
              </a:extLst>
            </p:cNvPr>
            <p:cNvSpPr/>
            <p:nvPr/>
          </p:nvSpPr>
          <p:spPr>
            <a:xfrm>
              <a:off x="7533501" y="1389499"/>
              <a:ext cx="1495089" cy="523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A0C886-ED5C-4C3E-A01C-4AE891125136}"/>
                </a:ext>
              </a:extLst>
            </p:cNvPr>
            <p:cNvSpPr txBox="1"/>
            <p:nvPr/>
          </p:nvSpPr>
          <p:spPr>
            <a:xfrm>
              <a:off x="7664180" y="1408919"/>
              <a:ext cx="1233729" cy="48438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Consolas" panose="020B0609020204030204" pitchFamily="49" charset="0"/>
                  <a:ea typeface="타이포_연희동 B" panose="02020503020101020101" pitchFamily="18" charset="-127"/>
                </a:rPr>
                <a:t>model.py</a:t>
              </a:r>
              <a:endParaRPr lang="ko-KR" altLang="en-US" sz="2000" spc="-150" dirty="0">
                <a:solidFill>
                  <a:schemeClr val="bg1"/>
                </a:solidFill>
                <a:latin typeface="Consolas" panose="020B0609020204030204" pitchFamily="49" charset="0"/>
                <a:ea typeface="타이포_연희동 B" panose="02020503020101020101" pitchFamily="18" charset="-127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C4F2D260-B2BA-4CDF-AD5A-4EA81309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279" y="1618145"/>
            <a:ext cx="4262886" cy="478142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C23C566-8C6B-4E5E-BB6D-00CEF163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612" y="2093477"/>
            <a:ext cx="4190607" cy="18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6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93556A7-1A68-4ED0-A004-46CAB803B326}"/>
              </a:ext>
            </a:extLst>
          </p:cNvPr>
          <p:cNvGrpSpPr/>
          <p:nvPr/>
        </p:nvGrpSpPr>
        <p:grpSpPr>
          <a:xfrm>
            <a:off x="0" y="966133"/>
            <a:ext cx="11098221" cy="5592322"/>
            <a:chOff x="0" y="966133"/>
            <a:chExt cx="11098221" cy="559232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110793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10643304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00EBF24-B5AD-443B-AFCC-9954287B3C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626" y="1056133"/>
              <a:ext cx="19613" cy="5446482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437614" y="4765552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B9043FC-6910-4700-8AD4-59CBB827DE25}"/>
                </a:ext>
              </a:extLst>
            </p:cNvPr>
            <p:cNvSpPr/>
            <p:nvPr/>
          </p:nvSpPr>
          <p:spPr>
            <a:xfrm>
              <a:off x="447253" y="966133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FA13F871-E78C-41F9-8F2D-9BBD0DEDABB9}"/>
                </a:ext>
              </a:extLst>
            </p:cNvPr>
            <p:cNvSpPr/>
            <p:nvPr/>
          </p:nvSpPr>
          <p:spPr>
            <a:xfrm>
              <a:off x="382695" y="6331133"/>
              <a:ext cx="263694" cy="227322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10954221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EB7784-879B-451A-99BC-1A1EE2BEE87A}"/>
              </a:ext>
            </a:extLst>
          </p:cNvPr>
          <p:cNvSpPr txBox="1"/>
          <p:nvPr/>
        </p:nvSpPr>
        <p:spPr>
          <a:xfrm>
            <a:off x="740170" y="102026"/>
            <a:ext cx="102514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순환 신경망</a:t>
            </a:r>
            <a:endParaRPr lang="en-US" altLang="ko-KR" sz="28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r>
              <a:rPr lang="en-US" altLang="ko-KR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(Recurrent Neural Network for Capturing Global Information)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42D7D-13A3-453F-BE4C-39BA8E116888}"/>
              </a:ext>
            </a:extLst>
          </p:cNvPr>
          <p:cNvSpPr txBox="1"/>
          <p:nvPr/>
        </p:nvSpPr>
        <p:spPr>
          <a:xfrm>
            <a:off x="178275" y="120676"/>
            <a:ext cx="52450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4</a:t>
            </a:r>
            <a:endParaRPr lang="ko-KR" altLang="en-US" sz="4800" dirty="0">
              <a:latin typeface="서울남산체 B" panose="02020503020101020101" pitchFamily="18" charset="-127"/>
              <a:ea typeface="서울남산체 B" panose="02020503020101020101" pitchFamily="18" charset="-127"/>
              <a:cs typeface="카페24 써라운드 에어 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999372-232F-4372-9FB0-D03CCF1BF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3" r="18693"/>
          <a:stretch/>
        </p:blipFill>
        <p:spPr>
          <a:xfrm>
            <a:off x="1010046" y="2132447"/>
            <a:ext cx="2678547" cy="23753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9A41F5-F07A-478F-A3E5-3A5667A7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93" y="1745230"/>
            <a:ext cx="5671470" cy="37983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409380-C079-4F56-94D1-3B29E81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860" y="5647801"/>
            <a:ext cx="7003475" cy="8548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1CABAC-F50E-43BC-80C6-95FA2F50D6CF}"/>
              </a:ext>
            </a:extLst>
          </p:cNvPr>
          <p:cNvGrpSpPr/>
          <p:nvPr/>
        </p:nvGrpSpPr>
        <p:grpSpPr>
          <a:xfrm>
            <a:off x="9805368" y="1464881"/>
            <a:ext cx="1423949" cy="432193"/>
            <a:chOff x="7533501" y="1389499"/>
            <a:chExt cx="1495089" cy="52322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C82E73B-520D-4C5B-8F3D-B46678920D68}"/>
                </a:ext>
              </a:extLst>
            </p:cNvPr>
            <p:cNvSpPr/>
            <p:nvPr/>
          </p:nvSpPr>
          <p:spPr>
            <a:xfrm>
              <a:off x="7533501" y="1389499"/>
              <a:ext cx="1495089" cy="523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C2015E-AE3B-4816-ABED-56434BC2DE38}"/>
                </a:ext>
              </a:extLst>
            </p:cNvPr>
            <p:cNvSpPr txBox="1"/>
            <p:nvPr/>
          </p:nvSpPr>
          <p:spPr>
            <a:xfrm>
              <a:off x="7664180" y="1408919"/>
              <a:ext cx="1233729" cy="48438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Consolas" panose="020B0609020204030204" pitchFamily="49" charset="0"/>
                  <a:ea typeface="타이포_연희동 B" panose="02020503020101020101" pitchFamily="18" charset="-127"/>
                </a:rPr>
                <a:t>model.py</a:t>
              </a:r>
              <a:endParaRPr lang="ko-KR" altLang="en-US" sz="2000" spc="-150" dirty="0">
                <a:solidFill>
                  <a:schemeClr val="bg1"/>
                </a:solidFill>
                <a:latin typeface="Consolas" panose="020B0609020204030204" pitchFamily="49" charset="0"/>
                <a:ea typeface="타이포_연희동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199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052924" y="157292"/>
            <a:ext cx="3917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Post-processing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A50834-CE18-4CDE-928A-1ECA8A2B6EF6}"/>
              </a:ext>
            </a:extLst>
          </p:cNvPr>
          <p:cNvGrpSpPr/>
          <p:nvPr/>
        </p:nvGrpSpPr>
        <p:grpSpPr>
          <a:xfrm>
            <a:off x="844425" y="211869"/>
            <a:ext cx="108000" cy="539495"/>
            <a:chOff x="844425" y="258791"/>
            <a:chExt cx="108000" cy="53949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DA81748-2B1E-40EF-A8D6-69B3A134775E}"/>
                </a:ext>
              </a:extLst>
            </p:cNvPr>
            <p:cNvSpPr/>
            <p:nvPr/>
          </p:nvSpPr>
          <p:spPr>
            <a:xfrm>
              <a:off x="844425" y="474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9FE7329-BFE2-48BB-8118-67D7751C3AC3}"/>
                </a:ext>
              </a:extLst>
            </p:cNvPr>
            <p:cNvCxnSpPr>
              <a:cxnSpLocks/>
            </p:cNvCxnSpPr>
            <p:nvPr/>
          </p:nvCxnSpPr>
          <p:spPr>
            <a:xfrm>
              <a:off x="898425" y="258791"/>
              <a:ext cx="0" cy="53949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E8BEAE-76A9-4DF9-A42D-DAD5BFCF0698}"/>
              </a:ext>
            </a:extLst>
          </p:cNvPr>
          <p:cNvSpPr txBox="1"/>
          <p:nvPr/>
        </p:nvSpPr>
        <p:spPr>
          <a:xfrm>
            <a:off x="178275" y="120676"/>
            <a:ext cx="52450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5</a:t>
            </a:r>
            <a:endParaRPr lang="ko-KR" altLang="en-US" sz="4800" dirty="0">
              <a:latin typeface="서울남산체 B" panose="02020503020101020101" pitchFamily="18" charset="-127"/>
              <a:ea typeface="서울남산체 B" panose="02020503020101020101" pitchFamily="18" charset="-127"/>
              <a:cs typeface="카페24 써라운드 에어 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FFDD99D-FA53-4A26-A4CE-AE3244B52BD0}"/>
              </a:ext>
            </a:extLst>
          </p:cNvPr>
          <p:cNvGrpSpPr/>
          <p:nvPr/>
        </p:nvGrpSpPr>
        <p:grpSpPr>
          <a:xfrm>
            <a:off x="8931672" y="1675791"/>
            <a:ext cx="2760570" cy="432193"/>
            <a:chOff x="7533501" y="1389499"/>
            <a:chExt cx="1495089" cy="52322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0DF399B-CAA5-4132-8422-17C81561182C}"/>
                </a:ext>
              </a:extLst>
            </p:cNvPr>
            <p:cNvSpPr/>
            <p:nvPr/>
          </p:nvSpPr>
          <p:spPr>
            <a:xfrm>
              <a:off x="7533501" y="1389499"/>
              <a:ext cx="1495089" cy="523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  <a:ea typeface="서울남산체 L" panose="02020503020101020101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2D1D69-C608-4073-B15B-0C4472165873}"/>
                </a:ext>
              </a:extLst>
            </p:cNvPr>
            <p:cNvSpPr txBox="1"/>
            <p:nvPr/>
          </p:nvSpPr>
          <p:spPr>
            <a:xfrm>
              <a:off x="7664180" y="1408919"/>
              <a:ext cx="1233729" cy="48438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Consolas" panose="020B0609020204030204" pitchFamily="49" charset="0"/>
                  <a:ea typeface="서울남산체 L" panose="02020503020101020101" pitchFamily="18" charset="-127"/>
                </a:rPr>
                <a:t>misc/post_proc.py</a:t>
              </a:r>
              <a:endParaRPr lang="ko-KR" altLang="en-US" sz="2000" spc="-150" dirty="0">
                <a:solidFill>
                  <a:schemeClr val="bg1"/>
                </a:solidFill>
                <a:latin typeface="Consolas" panose="020B0609020204030204" pitchFamily="49" charset="0"/>
                <a:ea typeface="서울남산체 L" panose="02020503020101020101" pitchFamily="18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D98F8C2-D381-4FD7-9234-512B277AB787}"/>
              </a:ext>
            </a:extLst>
          </p:cNvPr>
          <p:cNvSpPr txBox="1"/>
          <p:nvPr/>
        </p:nvSpPr>
        <p:spPr>
          <a:xfrm>
            <a:off x="337607" y="978029"/>
            <a:ext cx="441194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가정</a:t>
            </a:r>
            <a:endParaRPr lang="en-US" altLang="ko-KR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108000" indent="-216000">
              <a:buFont typeface="+mj-lt"/>
              <a:buAutoNum type="romanUcPeriod"/>
            </a:pP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교차 벽은 서로 수직이다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(Manhattan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world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가정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).</a:t>
            </a:r>
          </a:p>
          <a:p>
            <a:pPr marL="108000" indent="-216000">
              <a:buFont typeface="+mj-lt"/>
              <a:buAutoNum type="romanUcPeriod"/>
            </a:pP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바닥과 천장이 서로 평행한 모든 객실의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1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층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1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층 배치</a:t>
            </a:r>
            <a:endParaRPr lang="en-US" altLang="ko-KR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108000" indent="-216000">
              <a:buFont typeface="+mj-lt"/>
              <a:buAutoNum type="romanUcPeriod"/>
            </a:pP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카메라 높이는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1.6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미터</a:t>
            </a:r>
            <a:endParaRPr lang="en-US" altLang="ko-KR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108000" indent="-216000">
              <a:buFont typeface="+mj-lt"/>
              <a:buAutoNum type="romanUcPeriod"/>
            </a:pPr>
            <a:r>
              <a:rPr lang="ko-KR" altLang="en-US" sz="1100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전처리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단계에서 바닥을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y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축에 직교하도록 올바르게 정렬합니다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CAEF62-2281-4555-BE47-7578FBBBD3A8}"/>
              </a:ext>
            </a:extLst>
          </p:cNvPr>
          <p:cNvSpPr txBox="1"/>
          <p:nvPr/>
        </p:nvSpPr>
        <p:spPr>
          <a:xfrm>
            <a:off x="337607" y="2240985"/>
            <a:ext cx="64094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바닥 및 천장 평면 복구</a:t>
            </a:r>
            <a:endParaRPr lang="en-US" altLang="ko-KR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천장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바닥 거리 투표하기 위해 </a:t>
            </a:r>
            <a:r>
              <a:rPr lang="en-US" altLang="ko-KR" sz="1100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yf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바닥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), </a:t>
            </a:r>
            <a:r>
              <a:rPr lang="en-US" altLang="ko-KR" sz="1100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yc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천장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에서 상응하는 값을 사용할 수 있다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가정된 카메라 높이를 기반으로 이미지에서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3D XYZ 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위치로 바닥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벽 경계인 </a:t>
            </a:r>
            <a:r>
              <a:rPr lang="en-US" altLang="ko-KR" sz="1100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yf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투영할 수 있습니다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모두 동일한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Y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공유함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).</a:t>
            </a:r>
          </a:p>
          <a:p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천장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 경계 </a:t>
            </a:r>
            <a:r>
              <a:rPr lang="en-US" altLang="ko-KR" sz="1100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yc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는 동일한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3D X, Z 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위치를 동일한 영상 열에 있는 </a:t>
            </a:r>
            <a:r>
              <a:rPr lang="en-US" altLang="ko-KR" sz="1100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yf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와 공유합니다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그러므로 바닥과 천장 사이의 거리는 계산될 수 있다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B838BDC-EA22-40E5-9AE0-7A4CBF900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38"/>
          <a:stretch/>
        </p:blipFill>
        <p:spPr>
          <a:xfrm>
            <a:off x="5751061" y="574684"/>
            <a:ext cx="2625287" cy="141185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2D52FE34-695C-4337-A315-BE9D3A4B2ABD}"/>
              </a:ext>
            </a:extLst>
          </p:cNvPr>
          <p:cNvSpPr/>
          <p:nvPr/>
        </p:nvSpPr>
        <p:spPr>
          <a:xfrm>
            <a:off x="6574437" y="916108"/>
            <a:ext cx="1335823" cy="729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Yc</a:t>
            </a:r>
            <a:r>
              <a:rPr lang="en-US" altLang="ko-KR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: </a:t>
            </a:r>
            <a:r>
              <a:rPr lang="ko-KR" altLang="en-US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천장</a:t>
            </a:r>
            <a:r>
              <a:rPr lang="en-US" altLang="ko-KR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 경계</a:t>
            </a:r>
            <a:endParaRPr lang="en-US" altLang="ko-KR" sz="1100" dirty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Yf</a:t>
            </a:r>
            <a:r>
              <a:rPr lang="en-US" altLang="ko-KR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: </a:t>
            </a:r>
            <a:r>
              <a:rPr lang="ko-KR" altLang="en-US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바닥</a:t>
            </a:r>
            <a:r>
              <a:rPr lang="en-US" altLang="ko-KR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 경계</a:t>
            </a:r>
            <a:endParaRPr lang="en-US" altLang="ko-KR" sz="1100" dirty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Yw</a:t>
            </a:r>
            <a:r>
              <a:rPr lang="en-US" altLang="ko-KR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: </a:t>
            </a:r>
            <a:r>
              <a:rPr lang="ko-KR" altLang="en-US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</a:t>
            </a:r>
            <a:r>
              <a:rPr lang="en-US" altLang="ko-KR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100" dirty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 경계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2C10D3D-20D0-4D1D-B112-371169EE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548" y="2232118"/>
            <a:ext cx="1820279" cy="110799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16D369A-EB72-4D7A-8C15-9DFA2CA13A9D}"/>
              </a:ext>
            </a:extLst>
          </p:cNvPr>
          <p:cNvSpPr txBox="1"/>
          <p:nvPr/>
        </p:nvSpPr>
        <p:spPr>
          <a:xfrm>
            <a:off x="324335" y="3591635"/>
            <a:ext cx="727943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2. 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벽면 복구</a:t>
            </a:r>
            <a:endParaRPr lang="en-US" altLang="ko-KR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빨간 선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: </a:t>
            </a:r>
            <a:r>
              <a:rPr lang="en-US" altLang="ko-KR" sz="1100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Yc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천장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</a:p>
          <a:p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녹색 선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: 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눈에 띄는 봉우리는 여러 부분으로 나눔</a:t>
            </a:r>
            <a:endParaRPr lang="en-US" altLang="ko-KR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각 부품에서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PCA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수행하여 부품의 주 방향 벡터를 얻음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 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각 부품의 방향 각도를 평균화하고 전체 평면을 회전함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즉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벽은 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XZ 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축과 정렬되어야 하고 인접한 벽은 수직이며 마지막으로 벽이 선택됨</a:t>
            </a:r>
            <a:endParaRPr lang="en-US" altLang="ko-KR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0B269F9E-5C7E-4814-A182-807A34A99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875" y="3762606"/>
            <a:ext cx="3075954" cy="2762481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7EC1008-6894-4BA7-AB4A-F8BAF16A413B}"/>
              </a:ext>
            </a:extLst>
          </p:cNvPr>
          <p:cNvCxnSpPr>
            <a:cxnSpLocks/>
          </p:cNvCxnSpPr>
          <p:nvPr/>
        </p:nvCxnSpPr>
        <p:spPr>
          <a:xfrm>
            <a:off x="324335" y="2122245"/>
            <a:ext cx="813169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4B70EE2-94B3-4B2A-B3E3-72556940A248}"/>
              </a:ext>
            </a:extLst>
          </p:cNvPr>
          <p:cNvCxnSpPr>
            <a:cxnSpLocks/>
          </p:cNvCxnSpPr>
          <p:nvPr/>
        </p:nvCxnSpPr>
        <p:spPr>
          <a:xfrm>
            <a:off x="324335" y="3434056"/>
            <a:ext cx="813169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C9AC605C-D27D-45EC-9E2F-302A7206039C}"/>
              </a:ext>
            </a:extLst>
          </p:cNvPr>
          <p:cNvSpPr/>
          <p:nvPr/>
        </p:nvSpPr>
        <p:spPr>
          <a:xfrm>
            <a:off x="8852438" y="3616127"/>
            <a:ext cx="324302" cy="292955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A49B67C7-B7F9-4463-A3FD-C1900F3EFE6E}"/>
              </a:ext>
            </a:extLst>
          </p:cNvPr>
          <p:cNvSpPr/>
          <p:nvPr/>
        </p:nvSpPr>
        <p:spPr>
          <a:xfrm>
            <a:off x="10451386" y="3616128"/>
            <a:ext cx="324302" cy="292955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id="{F2D4353E-66F9-4816-A42C-CF46B997242C}"/>
              </a:ext>
            </a:extLst>
          </p:cNvPr>
          <p:cNvSpPr/>
          <p:nvPr/>
        </p:nvSpPr>
        <p:spPr>
          <a:xfrm>
            <a:off x="11714215" y="4926514"/>
            <a:ext cx="324302" cy="292955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867C75A5-B057-43E7-9EFC-44F6717F775D}"/>
              </a:ext>
            </a:extLst>
          </p:cNvPr>
          <p:cNvSpPr/>
          <p:nvPr/>
        </p:nvSpPr>
        <p:spPr>
          <a:xfrm>
            <a:off x="186724" y="3964949"/>
            <a:ext cx="180000" cy="180000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1</a:t>
            </a:r>
            <a:endParaRPr lang="ko-KR" altLang="en-US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48FB2EB4-7345-4F3A-AA22-430D177CAA8E}"/>
              </a:ext>
            </a:extLst>
          </p:cNvPr>
          <p:cNvSpPr/>
          <p:nvPr/>
        </p:nvSpPr>
        <p:spPr>
          <a:xfrm>
            <a:off x="186724" y="4150501"/>
            <a:ext cx="180000" cy="180000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2</a:t>
            </a:r>
            <a:endParaRPr lang="ko-KR" altLang="en-US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99BB8C5C-1F9A-4EDC-9A66-F86EF11F49E7}"/>
              </a:ext>
            </a:extLst>
          </p:cNvPr>
          <p:cNvSpPr/>
          <p:nvPr/>
        </p:nvSpPr>
        <p:spPr>
          <a:xfrm>
            <a:off x="189557" y="4339830"/>
            <a:ext cx="180000" cy="180000"/>
          </a:xfrm>
          <a:prstGeom prst="flowChartConnector">
            <a:avLst/>
          </a:prstGeom>
          <a:solidFill>
            <a:srgbClr val="CA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3</a:t>
            </a:r>
            <a:endParaRPr lang="ko-KR" altLang="en-US" sz="11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DBFA9A7E-AD5A-4092-A14A-4E6E194C2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90" y="4850253"/>
            <a:ext cx="3154314" cy="185045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569D85E-E0F5-4594-971A-E82D1D5E56F4}"/>
              </a:ext>
            </a:extLst>
          </p:cNvPr>
          <p:cNvSpPr txBox="1"/>
          <p:nvPr/>
        </p:nvSpPr>
        <p:spPr>
          <a:xfrm>
            <a:off x="3314404" y="6232900"/>
            <a:ext cx="57001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Gen_ww_Cuboid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자체에는 문제가 있음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 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두 경우 모두 벽 대신 모서리를 추가함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벽에 투표하는 대신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두개의 두드러진 봉우리와 두 개의 벽의 위치에 따라 코너를 추가함</a:t>
            </a:r>
            <a:r>
              <a:rPr lang="en-US" altLang="ko-KR" sz="11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5C1DFAA8-44E2-4C9D-937F-15DAD9911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86" y="4757619"/>
            <a:ext cx="2915158" cy="1305294"/>
          </a:xfrm>
          <a:prstGeom prst="rect">
            <a:avLst/>
          </a:prstGeom>
        </p:spPr>
      </p:pic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31BE1F5-FB11-4DE4-A9A3-904049E2B63A}"/>
              </a:ext>
            </a:extLst>
          </p:cNvPr>
          <p:cNvCxnSpPr>
            <a:cxnSpLocks/>
          </p:cNvCxnSpPr>
          <p:nvPr/>
        </p:nvCxnSpPr>
        <p:spPr>
          <a:xfrm>
            <a:off x="294480" y="4676191"/>
            <a:ext cx="813169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97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052924" y="157292"/>
            <a:ext cx="3917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Post-processing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A50834-CE18-4CDE-928A-1ECA8A2B6EF6}"/>
              </a:ext>
            </a:extLst>
          </p:cNvPr>
          <p:cNvGrpSpPr/>
          <p:nvPr/>
        </p:nvGrpSpPr>
        <p:grpSpPr>
          <a:xfrm>
            <a:off x="844425" y="211869"/>
            <a:ext cx="108000" cy="539495"/>
            <a:chOff x="844425" y="258791"/>
            <a:chExt cx="108000" cy="53949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DA81748-2B1E-40EF-A8D6-69B3A134775E}"/>
                </a:ext>
              </a:extLst>
            </p:cNvPr>
            <p:cNvSpPr/>
            <p:nvPr/>
          </p:nvSpPr>
          <p:spPr>
            <a:xfrm>
              <a:off x="844425" y="474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9FE7329-BFE2-48BB-8118-67D7751C3AC3}"/>
                </a:ext>
              </a:extLst>
            </p:cNvPr>
            <p:cNvCxnSpPr>
              <a:cxnSpLocks/>
            </p:cNvCxnSpPr>
            <p:nvPr/>
          </p:nvCxnSpPr>
          <p:spPr>
            <a:xfrm>
              <a:off x="898425" y="258791"/>
              <a:ext cx="0" cy="53949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E8BEAE-76A9-4DF9-A42D-DAD5BFCF0698}"/>
              </a:ext>
            </a:extLst>
          </p:cNvPr>
          <p:cNvSpPr txBox="1"/>
          <p:nvPr/>
        </p:nvSpPr>
        <p:spPr>
          <a:xfrm>
            <a:off x="178275" y="120676"/>
            <a:ext cx="52450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카페24 써라운드 에어 " pitchFamily="2" charset="-127"/>
              </a:rPr>
              <a:t>5</a:t>
            </a:r>
            <a:endParaRPr lang="ko-KR" altLang="en-US" sz="4800" dirty="0">
              <a:latin typeface="서울남산체 B" panose="02020503020101020101" pitchFamily="18" charset="-127"/>
              <a:ea typeface="서울남산체 B" panose="02020503020101020101" pitchFamily="18" charset="-127"/>
              <a:cs typeface="카페24 써라운드 에어 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25DE0A6-8ABC-4B44-88E0-2508BFF6B84E}"/>
              </a:ext>
            </a:extLst>
          </p:cNvPr>
          <p:cNvGrpSpPr/>
          <p:nvPr/>
        </p:nvGrpSpPr>
        <p:grpSpPr>
          <a:xfrm>
            <a:off x="101754" y="919490"/>
            <a:ext cx="5000718" cy="5510894"/>
            <a:chOff x="7426687" y="968630"/>
            <a:chExt cx="5086476" cy="456182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BC72284-A11B-4A7E-AD8D-7E4EB8367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6687" y="968630"/>
              <a:ext cx="5086476" cy="278195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70A6E1C-465C-4D08-9BE0-3352E22A0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6687" y="3750584"/>
              <a:ext cx="5086476" cy="1779867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4CEE8B-DAAD-4650-AC1A-CA82E92C86D5}"/>
              </a:ext>
            </a:extLst>
          </p:cNvPr>
          <p:cNvSpPr/>
          <p:nvPr/>
        </p:nvSpPr>
        <p:spPr>
          <a:xfrm>
            <a:off x="180235" y="942101"/>
            <a:ext cx="3432389" cy="96417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B13637B-3D89-4932-B108-F7291E1866E1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3612624" y="1423245"/>
            <a:ext cx="612446" cy="944"/>
          </a:xfrm>
          <a:prstGeom prst="straightConnector1">
            <a:avLst/>
          </a:prstGeom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2B6876-1179-4DBC-8B0A-B92453EE063A}"/>
              </a:ext>
            </a:extLst>
          </p:cNvPr>
          <p:cNvSpPr/>
          <p:nvPr/>
        </p:nvSpPr>
        <p:spPr>
          <a:xfrm>
            <a:off x="4225070" y="1207801"/>
            <a:ext cx="2378339" cy="430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Find_N_peaks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: prominent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peak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찾는 과정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2D43AD8-5628-4981-9A5C-10A14E19F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795" b="52739"/>
          <a:stretch/>
        </p:blipFill>
        <p:spPr>
          <a:xfrm>
            <a:off x="9046248" y="262251"/>
            <a:ext cx="2378339" cy="186295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E4BA2D-2872-417A-8F59-2AB88A8151B8}"/>
              </a:ext>
            </a:extLst>
          </p:cNvPr>
          <p:cNvSpPr/>
          <p:nvPr/>
        </p:nvSpPr>
        <p:spPr>
          <a:xfrm>
            <a:off x="183820" y="2117484"/>
            <a:ext cx="4786458" cy="12426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791653-CA18-43CD-93ED-FBFA11D728F4}"/>
              </a:ext>
            </a:extLst>
          </p:cNvPr>
          <p:cNvCxnSpPr>
            <a:cxnSpLocks/>
          </p:cNvCxnSpPr>
          <p:nvPr/>
        </p:nvCxnSpPr>
        <p:spPr>
          <a:xfrm>
            <a:off x="4966090" y="2265906"/>
            <a:ext cx="0" cy="290863"/>
          </a:xfrm>
          <a:prstGeom prst="straightConnector1">
            <a:avLst/>
          </a:prstGeom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9B78978-7D69-4F7A-86F9-1ECA5E1722E4}"/>
              </a:ext>
            </a:extLst>
          </p:cNvPr>
          <p:cNvSpPr/>
          <p:nvPr/>
        </p:nvSpPr>
        <p:spPr>
          <a:xfrm>
            <a:off x="3416803" y="2538979"/>
            <a:ext cx="3098574" cy="981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Gen_ww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: cuboid, non-cuboid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구분</a:t>
            </a:r>
            <a:endParaRPr lang="en-US" altLang="ko-KR" sz="12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gen_ww_cuboid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() -&gt; vote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함수</a:t>
            </a:r>
            <a:endParaRPr lang="en-US" altLang="ko-KR" sz="12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gen_ww_general</a:t>
            </a:r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() -&gt; vote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함수</a:t>
            </a:r>
            <a:endParaRPr lang="en-US" altLang="ko-KR" sz="12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9BFF17C-EFD1-41AD-9677-254980190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569" y="3967954"/>
            <a:ext cx="4349432" cy="2573540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80C6521-A612-4D45-9ADE-8F6F1CA2350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515377" y="3029861"/>
            <a:ext cx="1526093" cy="1542816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45D0D740-2B7D-4F1F-82D2-145309906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839" y="3632834"/>
            <a:ext cx="2725842" cy="1599095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1BB2758-366C-4C58-A772-A77EA84303A7}"/>
              </a:ext>
            </a:extLst>
          </p:cNvPr>
          <p:cNvCxnSpPr>
            <a:cxnSpLocks/>
            <a:stCxn id="39" idx="1"/>
            <a:endCxn id="41" idx="3"/>
          </p:cNvCxnSpPr>
          <p:nvPr/>
        </p:nvCxnSpPr>
        <p:spPr>
          <a:xfrm flipH="1" flipV="1">
            <a:off x="6869681" y="4432382"/>
            <a:ext cx="972888" cy="82234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4376FBC0-EC2D-4FF3-85BA-F3AA0C141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8668" y="5396355"/>
            <a:ext cx="3632379" cy="1321196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9C651F3-54A9-4900-8299-BBEDC8831009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>
            <a:off x="5911047" y="5254724"/>
            <a:ext cx="1931522" cy="802229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A39844-8EE8-4F96-BC43-D31BA5A1C1E2}"/>
              </a:ext>
            </a:extLst>
          </p:cNvPr>
          <p:cNvSpPr/>
          <p:nvPr/>
        </p:nvSpPr>
        <p:spPr>
          <a:xfrm>
            <a:off x="7115259" y="2339913"/>
            <a:ext cx="2110173" cy="711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For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문의 개수 차이</a:t>
            </a:r>
            <a:endParaRPr lang="en-US" altLang="ko-KR" sz="12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Cuboid  : 4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</a:t>
            </a:r>
            <a:endParaRPr lang="en-US" altLang="ko-KR" sz="12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Non-cuboid : </a:t>
            </a:r>
            <a:r>
              <a:rPr lang="ko-KR" altLang="en-US" sz="120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모서리 개수</a:t>
            </a:r>
            <a:endParaRPr lang="en-US" altLang="ko-KR" sz="120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14E934D-CEAD-438B-94D1-393CEFE3C53F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6603409" y="1193726"/>
            <a:ext cx="2442839" cy="229519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ED1A174-2794-4262-9E69-176BEA159AF1}"/>
              </a:ext>
            </a:extLst>
          </p:cNvPr>
          <p:cNvGrpSpPr/>
          <p:nvPr/>
        </p:nvGrpSpPr>
        <p:grpSpPr>
          <a:xfrm>
            <a:off x="8578921" y="3280685"/>
            <a:ext cx="3024969" cy="432193"/>
            <a:chOff x="7533501" y="1389499"/>
            <a:chExt cx="1495089" cy="52322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89641CB-8545-44B7-86FE-A49E5DBBD2F3}"/>
                </a:ext>
              </a:extLst>
            </p:cNvPr>
            <p:cNvSpPr/>
            <p:nvPr/>
          </p:nvSpPr>
          <p:spPr>
            <a:xfrm>
              <a:off x="7533501" y="1389499"/>
              <a:ext cx="1495089" cy="523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  <a:ea typeface="서울남산체 L" panose="020205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DF4459-534D-4829-8C46-2DE4DD5CB2C7}"/>
                </a:ext>
              </a:extLst>
            </p:cNvPr>
            <p:cNvSpPr txBox="1"/>
            <p:nvPr/>
          </p:nvSpPr>
          <p:spPr>
            <a:xfrm>
              <a:off x="7664180" y="1408919"/>
              <a:ext cx="1233729" cy="48438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Consolas" panose="020B0609020204030204" pitchFamily="49" charset="0"/>
                  <a:ea typeface="서울남산체 L" panose="02020503020101020101" pitchFamily="18" charset="-127"/>
                </a:rPr>
                <a:t>misc/post_proc.py</a:t>
              </a:r>
              <a:endParaRPr lang="ko-KR" altLang="en-US" sz="2000" spc="-150" dirty="0">
                <a:solidFill>
                  <a:schemeClr val="bg1"/>
                </a:solidFill>
                <a:latin typeface="Consolas" panose="020B0609020204030204" pitchFamily="49" charset="0"/>
                <a:ea typeface="서울남산체 L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1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679</Words>
  <Application>Microsoft Office PowerPoint</Application>
  <PresentationFormat>와이드스크린</PresentationFormat>
  <Paragraphs>107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맑은 고딕</vt:lpstr>
      <vt:lpstr>서울남산체 B</vt:lpstr>
      <vt:lpstr>서울남산체 L</vt:lpstr>
      <vt:lpstr>서울남산체 M</vt:lpstr>
      <vt:lpstr>카페24 고운밤</vt:lpstr>
      <vt:lpstr>Arial</vt:lpstr>
      <vt:lpstr>Bookman Old Style</vt:lpstr>
      <vt:lpstr>Consolas</vt:lpstr>
      <vt:lpstr>Eras Bold ITC</vt:lpstr>
      <vt:lpstr>Eras Demi ITC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조점례</dc:creator>
  <cp:lastModifiedBy>길 다영</cp:lastModifiedBy>
  <cp:revision>14</cp:revision>
  <dcterms:created xsi:type="dcterms:W3CDTF">2019-04-01T11:39:14Z</dcterms:created>
  <dcterms:modified xsi:type="dcterms:W3CDTF">2021-06-12T14:17:22Z</dcterms:modified>
</cp:coreProperties>
</file>